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FA24E-2499-F95A-4EFA-43BF3CCCC0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ED7591-CE34-049E-6042-0C0947171A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76AC321-C802-E8F3-51E4-A8B51A064F44}"/>
              </a:ext>
            </a:extLst>
          </p:cNvPr>
          <p:cNvSpPr>
            <a:spLocks noGrp="1"/>
          </p:cNvSpPr>
          <p:nvPr>
            <p:ph type="dt" sz="half" idx="10"/>
          </p:nvPr>
        </p:nvSpPr>
        <p:spPr/>
        <p:txBody>
          <a:bodyPr/>
          <a:lstStyle/>
          <a:p>
            <a:fld id="{B5A479DE-A4E8-4D01-8117-7189C8EB3080}" type="datetimeFigureOut">
              <a:rPr lang="en-GB" smtClean="0"/>
              <a:t>23/01/2023</a:t>
            </a:fld>
            <a:endParaRPr lang="en-GB"/>
          </a:p>
        </p:txBody>
      </p:sp>
      <p:sp>
        <p:nvSpPr>
          <p:cNvPr id="5" name="Footer Placeholder 4">
            <a:extLst>
              <a:ext uri="{FF2B5EF4-FFF2-40B4-BE49-F238E27FC236}">
                <a16:creationId xmlns:a16="http://schemas.microsoft.com/office/drawing/2014/main" id="{E2025561-BC30-2B2D-48CE-3611F81940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94D75D-C9AB-553D-58EF-9602524FE972}"/>
              </a:ext>
            </a:extLst>
          </p:cNvPr>
          <p:cNvSpPr>
            <a:spLocks noGrp="1"/>
          </p:cNvSpPr>
          <p:nvPr>
            <p:ph type="sldNum" sz="quarter" idx="12"/>
          </p:nvPr>
        </p:nvSpPr>
        <p:spPr/>
        <p:txBody>
          <a:bodyPr/>
          <a:lstStyle/>
          <a:p>
            <a:fld id="{C63C2781-00EF-4171-8660-9FA4ABEC9A9B}" type="slidenum">
              <a:rPr lang="en-GB" smtClean="0"/>
              <a:t>‹#›</a:t>
            </a:fld>
            <a:endParaRPr lang="en-GB"/>
          </a:p>
        </p:txBody>
      </p:sp>
    </p:spTree>
    <p:extLst>
      <p:ext uri="{BB962C8B-B14F-4D97-AF65-F5344CB8AC3E}">
        <p14:creationId xmlns:p14="http://schemas.microsoft.com/office/powerpoint/2010/main" val="1322583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BD8D9-8311-A49B-D8C4-2AA5618D15B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4A9D69A-54A3-219C-4457-35C24F197E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7802D5-4394-D1A0-693B-E7FEB4BBD048}"/>
              </a:ext>
            </a:extLst>
          </p:cNvPr>
          <p:cNvSpPr>
            <a:spLocks noGrp="1"/>
          </p:cNvSpPr>
          <p:nvPr>
            <p:ph type="dt" sz="half" idx="10"/>
          </p:nvPr>
        </p:nvSpPr>
        <p:spPr/>
        <p:txBody>
          <a:bodyPr/>
          <a:lstStyle/>
          <a:p>
            <a:fld id="{B5A479DE-A4E8-4D01-8117-7189C8EB3080}" type="datetimeFigureOut">
              <a:rPr lang="en-GB" smtClean="0"/>
              <a:t>23/01/2023</a:t>
            </a:fld>
            <a:endParaRPr lang="en-GB"/>
          </a:p>
        </p:txBody>
      </p:sp>
      <p:sp>
        <p:nvSpPr>
          <p:cNvPr id="5" name="Footer Placeholder 4">
            <a:extLst>
              <a:ext uri="{FF2B5EF4-FFF2-40B4-BE49-F238E27FC236}">
                <a16:creationId xmlns:a16="http://schemas.microsoft.com/office/drawing/2014/main" id="{8B8E9739-50EB-6ECF-BBA6-867EFA288C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A8A8AD-DAFB-F0F5-7F88-B941C37906B2}"/>
              </a:ext>
            </a:extLst>
          </p:cNvPr>
          <p:cNvSpPr>
            <a:spLocks noGrp="1"/>
          </p:cNvSpPr>
          <p:nvPr>
            <p:ph type="sldNum" sz="quarter" idx="12"/>
          </p:nvPr>
        </p:nvSpPr>
        <p:spPr/>
        <p:txBody>
          <a:bodyPr/>
          <a:lstStyle/>
          <a:p>
            <a:fld id="{C63C2781-00EF-4171-8660-9FA4ABEC9A9B}" type="slidenum">
              <a:rPr lang="en-GB" smtClean="0"/>
              <a:t>‹#›</a:t>
            </a:fld>
            <a:endParaRPr lang="en-GB"/>
          </a:p>
        </p:txBody>
      </p:sp>
    </p:spTree>
    <p:extLst>
      <p:ext uri="{BB962C8B-B14F-4D97-AF65-F5344CB8AC3E}">
        <p14:creationId xmlns:p14="http://schemas.microsoft.com/office/powerpoint/2010/main" val="2822152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FEBE8B-C3D8-6669-1DFE-4EA295F65B6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7B154D0-0008-803A-3470-5300F81195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36A802-33A2-0745-578C-B7518ED90E85}"/>
              </a:ext>
            </a:extLst>
          </p:cNvPr>
          <p:cNvSpPr>
            <a:spLocks noGrp="1"/>
          </p:cNvSpPr>
          <p:nvPr>
            <p:ph type="dt" sz="half" idx="10"/>
          </p:nvPr>
        </p:nvSpPr>
        <p:spPr/>
        <p:txBody>
          <a:bodyPr/>
          <a:lstStyle/>
          <a:p>
            <a:fld id="{B5A479DE-A4E8-4D01-8117-7189C8EB3080}" type="datetimeFigureOut">
              <a:rPr lang="en-GB" smtClean="0"/>
              <a:t>23/01/2023</a:t>
            </a:fld>
            <a:endParaRPr lang="en-GB"/>
          </a:p>
        </p:txBody>
      </p:sp>
      <p:sp>
        <p:nvSpPr>
          <p:cNvPr id="5" name="Footer Placeholder 4">
            <a:extLst>
              <a:ext uri="{FF2B5EF4-FFF2-40B4-BE49-F238E27FC236}">
                <a16:creationId xmlns:a16="http://schemas.microsoft.com/office/drawing/2014/main" id="{9E31F9A9-562B-2600-BA6E-215764D691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76F0FD-C7DA-BDDC-1DB3-B535744F497D}"/>
              </a:ext>
            </a:extLst>
          </p:cNvPr>
          <p:cNvSpPr>
            <a:spLocks noGrp="1"/>
          </p:cNvSpPr>
          <p:nvPr>
            <p:ph type="sldNum" sz="quarter" idx="12"/>
          </p:nvPr>
        </p:nvSpPr>
        <p:spPr/>
        <p:txBody>
          <a:bodyPr/>
          <a:lstStyle/>
          <a:p>
            <a:fld id="{C63C2781-00EF-4171-8660-9FA4ABEC9A9B}" type="slidenum">
              <a:rPr lang="en-GB" smtClean="0"/>
              <a:t>‹#›</a:t>
            </a:fld>
            <a:endParaRPr lang="en-GB"/>
          </a:p>
        </p:txBody>
      </p:sp>
    </p:spTree>
    <p:extLst>
      <p:ext uri="{BB962C8B-B14F-4D97-AF65-F5344CB8AC3E}">
        <p14:creationId xmlns:p14="http://schemas.microsoft.com/office/powerpoint/2010/main" val="1770220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FA3DB-3F33-DF14-C1F6-F906659BD2C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EC35A4B-1F37-6807-F542-DF113E5C83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DC2481-E861-90D6-3163-F46F9B55AD6E}"/>
              </a:ext>
            </a:extLst>
          </p:cNvPr>
          <p:cNvSpPr>
            <a:spLocks noGrp="1"/>
          </p:cNvSpPr>
          <p:nvPr>
            <p:ph type="dt" sz="half" idx="10"/>
          </p:nvPr>
        </p:nvSpPr>
        <p:spPr/>
        <p:txBody>
          <a:bodyPr/>
          <a:lstStyle/>
          <a:p>
            <a:fld id="{B5A479DE-A4E8-4D01-8117-7189C8EB3080}" type="datetimeFigureOut">
              <a:rPr lang="en-GB" smtClean="0"/>
              <a:t>23/01/2023</a:t>
            </a:fld>
            <a:endParaRPr lang="en-GB"/>
          </a:p>
        </p:txBody>
      </p:sp>
      <p:sp>
        <p:nvSpPr>
          <p:cNvPr id="5" name="Footer Placeholder 4">
            <a:extLst>
              <a:ext uri="{FF2B5EF4-FFF2-40B4-BE49-F238E27FC236}">
                <a16:creationId xmlns:a16="http://schemas.microsoft.com/office/drawing/2014/main" id="{C055AC33-2738-B556-A442-EFB603650E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B743EC-2F84-D2A4-5659-DCE9A0F34FD8}"/>
              </a:ext>
            </a:extLst>
          </p:cNvPr>
          <p:cNvSpPr>
            <a:spLocks noGrp="1"/>
          </p:cNvSpPr>
          <p:nvPr>
            <p:ph type="sldNum" sz="quarter" idx="12"/>
          </p:nvPr>
        </p:nvSpPr>
        <p:spPr/>
        <p:txBody>
          <a:bodyPr/>
          <a:lstStyle/>
          <a:p>
            <a:fld id="{C63C2781-00EF-4171-8660-9FA4ABEC9A9B}" type="slidenum">
              <a:rPr lang="en-GB" smtClean="0"/>
              <a:t>‹#›</a:t>
            </a:fld>
            <a:endParaRPr lang="en-GB"/>
          </a:p>
        </p:txBody>
      </p:sp>
    </p:spTree>
    <p:extLst>
      <p:ext uri="{BB962C8B-B14F-4D97-AF65-F5344CB8AC3E}">
        <p14:creationId xmlns:p14="http://schemas.microsoft.com/office/powerpoint/2010/main" val="4090106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908F0-2921-4942-B38E-33BBA33F5C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B91832-0E57-F709-D0F9-B932E64498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D22291-5AF0-33EB-F7A2-15095232FFD0}"/>
              </a:ext>
            </a:extLst>
          </p:cNvPr>
          <p:cNvSpPr>
            <a:spLocks noGrp="1"/>
          </p:cNvSpPr>
          <p:nvPr>
            <p:ph type="dt" sz="half" idx="10"/>
          </p:nvPr>
        </p:nvSpPr>
        <p:spPr/>
        <p:txBody>
          <a:bodyPr/>
          <a:lstStyle/>
          <a:p>
            <a:fld id="{B5A479DE-A4E8-4D01-8117-7189C8EB3080}" type="datetimeFigureOut">
              <a:rPr lang="en-GB" smtClean="0"/>
              <a:t>23/01/2023</a:t>
            </a:fld>
            <a:endParaRPr lang="en-GB"/>
          </a:p>
        </p:txBody>
      </p:sp>
      <p:sp>
        <p:nvSpPr>
          <p:cNvPr id="5" name="Footer Placeholder 4">
            <a:extLst>
              <a:ext uri="{FF2B5EF4-FFF2-40B4-BE49-F238E27FC236}">
                <a16:creationId xmlns:a16="http://schemas.microsoft.com/office/drawing/2014/main" id="{D5505CCF-3F6F-F522-E222-3F468917C8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D23F5F-513D-F486-4BC8-03798A7A22F7}"/>
              </a:ext>
            </a:extLst>
          </p:cNvPr>
          <p:cNvSpPr>
            <a:spLocks noGrp="1"/>
          </p:cNvSpPr>
          <p:nvPr>
            <p:ph type="sldNum" sz="quarter" idx="12"/>
          </p:nvPr>
        </p:nvSpPr>
        <p:spPr/>
        <p:txBody>
          <a:bodyPr/>
          <a:lstStyle/>
          <a:p>
            <a:fld id="{C63C2781-00EF-4171-8660-9FA4ABEC9A9B}" type="slidenum">
              <a:rPr lang="en-GB" smtClean="0"/>
              <a:t>‹#›</a:t>
            </a:fld>
            <a:endParaRPr lang="en-GB"/>
          </a:p>
        </p:txBody>
      </p:sp>
    </p:spTree>
    <p:extLst>
      <p:ext uri="{BB962C8B-B14F-4D97-AF65-F5344CB8AC3E}">
        <p14:creationId xmlns:p14="http://schemas.microsoft.com/office/powerpoint/2010/main" val="917629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BF56C-5442-079C-626B-733BB2062F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0062E52-7A1D-96D6-B4D2-D80F10796F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4DD6819-8954-E21C-41B4-55426ACE7C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71DDB25-6AE2-5114-9520-6D6B50F06C8F}"/>
              </a:ext>
            </a:extLst>
          </p:cNvPr>
          <p:cNvSpPr>
            <a:spLocks noGrp="1"/>
          </p:cNvSpPr>
          <p:nvPr>
            <p:ph type="dt" sz="half" idx="10"/>
          </p:nvPr>
        </p:nvSpPr>
        <p:spPr/>
        <p:txBody>
          <a:bodyPr/>
          <a:lstStyle/>
          <a:p>
            <a:fld id="{B5A479DE-A4E8-4D01-8117-7189C8EB3080}" type="datetimeFigureOut">
              <a:rPr lang="en-GB" smtClean="0"/>
              <a:t>23/01/2023</a:t>
            </a:fld>
            <a:endParaRPr lang="en-GB"/>
          </a:p>
        </p:txBody>
      </p:sp>
      <p:sp>
        <p:nvSpPr>
          <p:cNvPr id="6" name="Footer Placeholder 5">
            <a:extLst>
              <a:ext uri="{FF2B5EF4-FFF2-40B4-BE49-F238E27FC236}">
                <a16:creationId xmlns:a16="http://schemas.microsoft.com/office/drawing/2014/main" id="{C99C494C-68D1-90E3-1546-E157101A65B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0A82D65-53F5-CFBE-EBE6-9E9C99005ED1}"/>
              </a:ext>
            </a:extLst>
          </p:cNvPr>
          <p:cNvSpPr>
            <a:spLocks noGrp="1"/>
          </p:cNvSpPr>
          <p:nvPr>
            <p:ph type="sldNum" sz="quarter" idx="12"/>
          </p:nvPr>
        </p:nvSpPr>
        <p:spPr/>
        <p:txBody>
          <a:bodyPr/>
          <a:lstStyle/>
          <a:p>
            <a:fld id="{C63C2781-00EF-4171-8660-9FA4ABEC9A9B}" type="slidenum">
              <a:rPr lang="en-GB" smtClean="0"/>
              <a:t>‹#›</a:t>
            </a:fld>
            <a:endParaRPr lang="en-GB"/>
          </a:p>
        </p:txBody>
      </p:sp>
    </p:spTree>
    <p:extLst>
      <p:ext uri="{BB962C8B-B14F-4D97-AF65-F5344CB8AC3E}">
        <p14:creationId xmlns:p14="http://schemas.microsoft.com/office/powerpoint/2010/main" val="612527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537CF-31F3-16F2-4AE1-91C260C02F0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C07B47-06B5-6054-9F69-16D03E7A24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45C2F0-DEFA-8455-A2A3-2F60825E69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99822EE-84FC-E445-C80D-4F45DFFADA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DA802D-9077-7603-8276-9BD3E9693C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1B74593-0EC0-24A7-3B1D-7271CB4204CA}"/>
              </a:ext>
            </a:extLst>
          </p:cNvPr>
          <p:cNvSpPr>
            <a:spLocks noGrp="1"/>
          </p:cNvSpPr>
          <p:nvPr>
            <p:ph type="dt" sz="half" idx="10"/>
          </p:nvPr>
        </p:nvSpPr>
        <p:spPr/>
        <p:txBody>
          <a:bodyPr/>
          <a:lstStyle/>
          <a:p>
            <a:fld id="{B5A479DE-A4E8-4D01-8117-7189C8EB3080}" type="datetimeFigureOut">
              <a:rPr lang="en-GB" smtClean="0"/>
              <a:t>23/01/2023</a:t>
            </a:fld>
            <a:endParaRPr lang="en-GB"/>
          </a:p>
        </p:txBody>
      </p:sp>
      <p:sp>
        <p:nvSpPr>
          <p:cNvPr id="8" name="Footer Placeholder 7">
            <a:extLst>
              <a:ext uri="{FF2B5EF4-FFF2-40B4-BE49-F238E27FC236}">
                <a16:creationId xmlns:a16="http://schemas.microsoft.com/office/drawing/2014/main" id="{15445CF2-61FF-644C-82B5-025385E309C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6F22208-2128-634E-B5BB-29684319F612}"/>
              </a:ext>
            </a:extLst>
          </p:cNvPr>
          <p:cNvSpPr>
            <a:spLocks noGrp="1"/>
          </p:cNvSpPr>
          <p:nvPr>
            <p:ph type="sldNum" sz="quarter" idx="12"/>
          </p:nvPr>
        </p:nvSpPr>
        <p:spPr/>
        <p:txBody>
          <a:bodyPr/>
          <a:lstStyle/>
          <a:p>
            <a:fld id="{C63C2781-00EF-4171-8660-9FA4ABEC9A9B}" type="slidenum">
              <a:rPr lang="en-GB" smtClean="0"/>
              <a:t>‹#›</a:t>
            </a:fld>
            <a:endParaRPr lang="en-GB"/>
          </a:p>
        </p:txBody>
      </p:sp>
    </p:spTree>
    <p:extLst>
      <p:ext uri="{BB962C8B-B14F-4D97-AF65-F5344CB8AC3E}">
        <p14:creationId xmlns:p14="http://schemas.microsoft.com/office/powerpoint/2010/main" val="3533522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B7C6A-A37F-A756-7DEA-9310B1B695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BABEB72-9A63-A57C-026B-E2D17303D15B}"/>
              </a:ext>
            </a:extLst>
          </p:cNvPr>
          <p:cNvSpPr>
            <a:spLocks noGrp="1"/>
          </p:cNvSpPr>
          <p:nvPr>
            <p:ph type="dt" sz="half" idx="10"/>
          </p:nvPr>
        </p:nvSpPr>
        <p:spPr/>
        <p:txBody>
          <a:bodyPr/>
          <a:lstStyle/>
          <a:p>
            <a:fld id="{B5A479DE-A4E8-4D01-8117-7189C8EB3080}" type="datetimeFigureOut">
              <a:rPr lang="en-GB" smtClean="0"/>
              <a:t>23/01/2023</a:t>
            </a:fld>
            <a:endParaRPr lang="en-GB"/>
          </a:p>
        </p:txBody>
      </p:sp>
      <p:sp>
        <p:nvSpPr>
          <p:cNvPr id="4" name="Footer Placeholder 3">
            <a:extLst>
              <a:ext uri="{FF2B5EF4-FFF2-40B4-BE49-F238E27FC236}">
                <a16:creationId xmlns:a16="http://schemas.microsoft.com/office/drawing/2014/main" id="{81E774EE-1C25-A982-F28A-7F3D05AC491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CEEA6F8-95AD-EA05-77AC-89DD2EF03A61}"/>
              </a:ext>
            </a:extLst>
          </p:cNvPr>
          <p:cNvSpPr>
            <a:spLocks noGrp="1"/>
          </p:cNvSpPr>
          <p:nvPr>
            <p:ph type="sldNum" sz="quarter" idx="12"/>
          </p:nvPr>
        </p:nvSpPr>
        <p:spPr/>
        <p:txBody>
          <a:bodyPr/>
          <a:lstStyle/>
          <a:p>
            <a:fld id="{C63C2781-00EF-4171-8660-9FA4ABEC9A9B}" type="slidenum">
              <a:rPr lang="en-GB" smtClean="0"/>
              <a:t>‹#›</a:t>
            </a:fld>
            <a:endParaRPr lang="en-GB"/>
          </a:p>
        </p:txBody>
      </p:sp>
    </p:spTree>
    <p:extLst>
      <p:ext uri="{BB962C8B-B14F-4D97-AF65-F5344CB8AC3E}">
        <p14:creationId xmlns:p14="http://schemas.microsoft.com/office/powerpoint/2010/main" val="3486549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4A71A7-B162-B1C6-755B-D0434F62A7FA}"/>
              </a:ext>
            </a:extLst>
          </p:cNvPr>
          <p:cNvSpPr>
            <a:spLocks noGrp="1"/>
          </p:cNvSpPr>
          <p:nvPr>
            <p:ph type="dt" sz="half" idx="10"/>
          </p:nvPr>
        </p:nvSpPr>
        <p:spPr/>
        <p:txBody>
          <a:bodyPr/>
          <a:lstStyle/>
          <a:p>
            <a:fld id="{B5A479DE-A4E8-4D01-8117-7189C8EB3080}" type="datetimeFigureOut">
              <a:rPr lang="en-GB" smtClean="0"/>
              <a:t>23/01/2023</a:t>
            </a:fld>
            <a:endParaRPr lang="en-GB"/>
          </a:p>
        </p:txBody>
      </p:sp>
      <p:sp>
        <p:nvSpPr>
          <p:cNvPr id="3" name="Footer Placeholder 2">
            <a:extLst>
              <a:ext uri="{FF2B5EF4-FFF2-40B4-BE49-F238E27FC236}">
                <a16:creationId xmlns:a16="http://schemas.microsoft.com/office/drawing/2014/main" id="{8BC028A8-E0E4-8A9B-7EB2-BC0E512E7B1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0C84B5C-9053-40E5-CB76-C070726A565A}"/>
              </a:ext>
            </a:extLst>
          </p:cNvPr>
          <p:cNvSpPr>
            <a:spLocks noGrp="1"/>
          </p:cNvSpPr>
          <p:nvPr>
            <p:ph type="sldNum" sz="quarter" idx="12"/>
          </p:nvPr>
        </p:nvSpPr>
        <p:spPr/>
        <p:txBody>
          <a:bodyPr/>
          <a:lstStyle/>
          <a:p>
            <a:fld id="{C63C2781-00EF-4171-8660-9FA4ABEC9A9B}" type="slidenum">
              <a:rPr lang="en-GB" smtClean="0"/>
              <a:t>‹#›</a:t>
            </a:fld>
            <a:endParaRPr lang="en-GB"/>
          </a:p>
        </p:txBody>
      </p:sp>
    </p:spTree>
    <p:extLst>
      <p:ext uri="{BB962C8B-B14F-4D97-AF65-F5344CB8AC3E}">
        <p14:creationId xmlns:p14="http://schemas.microsoft.com/office/powerpoint/2010/main" val="3726750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4F89D-3100-0EB5-C433-C784B60A55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00707CE-4BA8-7777-E577-14B137E450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CB02375-CAE4-C021-1134-F10F767F7B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47A143-6AD3-A0D2-1E1B-502CCEA94F18}"/>
              </a:ext>
            </a:extLst>
          </p:cNvPr>
          <p:cNvSpPr>
            <a:spLocks noGrp="1"/>
          </p:cNvSpPr>
          <p:nvPr>
            <p:ph type="dt" sz="half" idx="10"/>
          </p:nvPr>
        </p:nvSpPr>
        <p:spPr/>
        <p:txBody>
          <a:bodyPr/>
          <a:lstStyle/>
          <a:p>
            <a:fld id="{B5A479DE-A4E8-4D01-8117-7189C8EB3080}" type="datetimeFigureOut">
              <a:rPr lang="en-GB" smtClean="0"/>
              <a:t>23/01/2023</a:t>
            </a:fld>
            <a:endParaRPr lang="en-GB"/>
          </a:p>
        </p:txBody>
      </p:sp>
      <p:sp>
        <p:nvSpPr>
          <p:cNvPr id="6" name="Footer Placeholder 5">
            <a:extLst>
              <a:ext uri="{FF2B5EF4-FFF2-40B4-BE49-F238E27FC236}">
                <a16:creationId xmlns:a16="http://schemas.microsoft.com/office/drawing/2014/main" id="{73EFD85D-AB2E-8F48-76A0-50965B7112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46BC2C-680C-6DC5-9CC7-B617144B1451}"/>
              </a:ext>
            </a:extLst>
          </p:cNvPr>
          <p:cNvSpPr>
            <a:spLocks noGrp="1"/>
          </p:cNvSpPr>
          <p:nvPr>
            <p:ph type="sldNum" sz="quarter" idx="12"/>
          </p:nvPr>
        </p:nvSpPr>
        <p:spPr/>
        <p:txBody>
          <a:bodyPr/>
          <a:lstStyle/>
          <a:p>
            <a:fld id="{C63C2781-00EF-4171-8660-9FA4ABEC9A9B}" type="slidenum">
              <a:rPr lang="en-GB" smtClean="0"/>
              <a:t>‹#›</a:t>
            </a:fld>
            <a:endParaRPr lang="en-GB"/>
          </a:p>
        </p:txBody>
      </p:sp>
    </p:spTree>
    <p:extLst>
      <p:ext uri="{BB962C8B-B14F-4D97-AF65-F5344CB8AC3E}">
        <p14:creationId xmlns:p14="http://schemas.microsoft.com/office/powerpoint/2010/main" val="1346611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16BD8-4496-5A41-4AA4-77B105037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05F2EAC-63AC-D2AD-5490-B5BC19FF8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22E112C-D969-78A2-62E4-6672CBE14F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A143D7-7882-B088-B35C-C08BD9AE237D}"/>
              </a:ext>
            </a:extLst>
          </p:cNvPr>
          <p:cNvSpPr>
            <a:spLocks noGrp="1"/>
          </p:cNvSpPr>
          <p:nvPr>
            <p:ph type="dt" sz="half" idx="10"/>
          </p:nvPr>
        </p:nvSpPr>
        <p:spPr/>
        <p:txBody>
          <a:bodyPr/>
          <a:lstStyle/>
          <a:p>
            <a:fld id="{B5A479DE-A4E8-4D01-8117-7189C8EB3080}" type="datetimeFigureOut">
              <a:rPr lang="en-GB" smtClean="0"/>
              <a:t>23/01/2023</a:t>
            </a:fld>
            <a:endParaRPr lang="en-GB"/>
          </a:p>
        </p:txBody>
      </p:sp>
      <p:sp>
        <p:nvSpPr>
          <p:cNvPr id="6" name="Footer Placeholder 5">
            <a:extLst>
              <a:ext uri="{FF2B5EF4-FFF2-40B4-BE49-F238E27FC236}">
                <a16:creationId xmlns:a16="http://schemas.microsoft.com/office/drawing/2014/main" id="{76B2DE2E-751F-29F0-923B-FFD5C3B4A7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8DA39F-EC0C-05ED-9620-3ED63D4DE48C}"/>
              </a:ext>
            </a:extLst>
          </p:cNvPr>
          <p:cNvSpPr>
            <a:spLocks noGrp="1"/>
          </p:cNvSpPr>
          <p:nvPr>
            <p:ph type="sldNum" sz="quarter" idx="12"/>
          </p:nvPr>
        </p:nvSpPr>
        <p:spPr/>
        <p:txBody>
          <a:bodyPr/>
          <a:lstStyle/>
          <a:p>
            <a:fld id="{C63C2781-00EF-4171-8660-9FA4ABEC9A9B}" type="slidenum">
              <a:rPr lang="en-GB" smtClean="0"/>
              <a:t>‹#›</a:t>
            </a:fld>
            <a:endParaRPr lang="en-GB"/>
          </a:p>
        </p:txBody>
      </p:sp>
    </p:spTree>
    <p:extLst>
      <p:ext uri="{BB962C8B-B14F-4D97-AF65-F5344CB8AC3E}">
        <p14:creationId xmlns:p14="http://schemas.microsoft.com/office/powerpoint/2010/main" val="973226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3A65BA-4AD4-16D4-FF0B-78D5266E2E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2A249A-6FA3-1F3A-DE72-7BBBAF2BEE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43924D-341A-3F03-1DEC-4AFF1CA415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A479DE-A4E8-4D01-8117-7189C8EB3080}" type="datetimeFigureOut">
              <a:rPr lang="en-GB" smtClean="0"/>
              <a:t>23/01/2023</a:t>
            </a:fld>
            <a:endParaRPr lang="en-GB"/>
          </a:p>
        </p:txBody>
      </p:sp>
      <p:sp>
        <p:nvSpPr>
          <p:cNvPr id="5" name="Footer Placeholder 4">
            <a:extLst>
              <a:ext uri="{FF2B5EF4-FFF2-40B4-BE49-F238E27FC236}">
                <a16:creationId xmlns:a16="http://schemas.microsoft.com/office/drawing/2014/main" id="{9857A2E8-F589-195D-977C-2309B38BBE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E71DE63-BFCF-04FB-FE97-75F5BECB0E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C2781-00EF-4171-8660-9FA4ABEC9A9B}" type="slidenum">
              <a:rPr lang="en-GB" smtClean="0"/>
              <a:t>‹#›</a:t>
            </a:fld>
            <a:endParaRPr lang="en-GB"/>
          </a:p>
        </p:txBody>
      </p:sp>
    </p:spTree>
    <p:extLst>
      <p:ext uri="{BB962C8B-B14F-4D97-AF65-F5344CB8AC3E}">
        <p14:creationId xmlns:p14="http://schemas.microsoft.com/office/powerpoint/2010/main" val="1116531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dentalhealth.org/oral-health-and-general-wellbeing" TargetMode="External"/><Relationship Id="rId2" Type="http://schemas.openxmlformats.org/officeDocument/2006/relationships/hyperlink" Target="https://www.healthcareers.nhs.uk/explore-roles/dental-team/roles-dental-team" TargetMode="External"/><Relationship Id="rId1" Type="http://schemas.openxmlformats.org/officeDocument/2006/relationships/slideLayout" Target="../slideLayouts/slideLayout1.xml"/><Relationship Id="rId4" Type="http://schemas.openxmlformats.org/officeDocument/2006/relationships/hyperlink" Target="https://www.kentcht.nhs.uk/career-pathways/dental-career-pathwa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15258-70C1-FF10-B4C0-C51945AC6824}"/>
              </a:ext>
            </a:extLst>
          </p:cNvPr>
          <p:cNvSpPr>
            <a:spLocks noGrp="1"/>
          </p:cNvSpPr>
          <p:nvPr>
            <p:ph type="ctrTitle"/>
          </p:nvPr>
        </p:nvSpPr>
        <p:spPr>
          <a:xfrm>
            <a:off x="1524000" y="1122363"/>
            <a:ext cx="9144000" cy="858837"/>
          </a:xfrm>
        </p:spPr>
        <p:txBody>
          <a:bodyPr>
            <a:normAutofit fontScale="90000"/>
          </a:bodyPr>
          <a:lstStyle/>
          <a:p>
            <a:r>
              <a:rPr lang="en-GB" dirty="0"/>
              <a:t>Careers in dentistry</a:t>
            </a:r>
            <a:br>
              <a:rPr lang="en-GB" dirty="0"/>
            </a:br>
            <a:r>
              <a:rPr lang="en-GB" dirty="0"/>
              <a:t>pre-work</a:t>
            </a:r>
          </a:p>
        </p:txBody>
      </p:sp>
      <p:sp>
        <p:nvSpPr>
          <p:cNvPr id="3" name="Subtitle 2">
            <a:extLst>
              <a:ext uri="{FF2B5EF4-FFF2-40B4-BE49-F238E27FC236}">
                <a16:creationId xmlns:a16="http://schemas.microsoft.com/office/drawing/2014/main" id="{93516A0C-2A56-B13D-5128-93186F1CDD6B}"/>
              </a:ext>
            </a:extLst>
          </p:cNvPr>
          <p:cNvSpPr>
            <a:spLocks noGrp="1"/>
          </p:cNvSpPr>
          <p:nvPr>
            <p:ph type="subTitle" idx="1"/>
          </p:nvPr>
        </p:nvSpPr>
        <p:spPr>
          <a:xfrm>
            <a:off x="790575" y="2352675"/>
            <a:ext cx="9877425" cy="4200524"/>
          </a:xfrm>
        </p:spPr>
        <p:txBody>
          <a:bodyPr>
            <a:normAutofit/>
          </a:bodyPr>
          <a:lstStyle/>
          <a:p>
            <a:pPr marL="285750" indent="-285750" algn="l">
              <a:buFont typeface="Wingdings" panose="05000000000000000000" pitchFamily="2" charset="2"/>
              <a:buChar char="v"/>
            </a:pPr>
            <a:r>
              <a:rPr lang="en-GB" sz="1400" dirty="0"/>
              <a:t>Did you know there are a number of different roles within dentistry? </a:t>
            </a:r>
          </a:p>
          <a:p>
            <a:pPr algn="l"/>
            <a:endParaRPr lang="en-GB" sz="1400" dirty="0"/>
          </a:p>
          <a:p>
            <a:pPr algn="l"/>
            <a:r>
              <a:rPr lang="en-GB" sz="1400" dirty="0"/>
              <a:t>Write down how many roles you are aware of within dentistry: Please follow link to find out more:</a:t>
            </a:r>
          </a:p>
          <a:p>
            <a:pPr algn="l"/>
            <a:r>
              <a:rPr lang="en-GB" sz="1400" dirty="0">
                <a:hlinkClick r:id="rId2"/>
              </a:rPr>
              <a:t>https://www.healthcareers.nhs.uk/explore-roles/dental-team/roles-dental-team</a:t>
            </a:r>
            <a:endParaRPr lang="en-GB" sz="1400" dirty="0"/>
          </a:p>
          <a:p>
            <a:pPr algn="l"/>
            <a:endParaRPr lang="en-GB" sz="1400" dirty="0"/>
          </a:p>
          <a:p>
            <a:pPr marL="285750" indent="-285750" algn="l">
              <a:buFont typeface="Wingdings" panose="05000000000000000000" pitchFamily="2" charset="2"/>
              <a:buChar char="v"/>
            </a:pPr>
            <a:r>
              <a:rPr lang="en-GB" sz="1400" dirty="0"/>
              <a:t>Your oral health can impact on your general health &amp; wellbeing follow the link here to find out how:</a:t>
            </a:r>
          </a:p>
          <a:p>
            <a:pPr algn="l"/>
            <a:r>
              <a:rPr lang="en-GB" sz="1400" dirty="0"/>
              <a:t> </a:t>
            </a:r>
            <a:r>
              <a:rPr lang="en-GB" sz="1400" dirty="0">
                <a:hlinkClick r:id="rId3"/>
              </a:rPr>
              <a:t>https://www.dentalhealth.org/oral-health-and-general-wellbeing</a:t>
            </a:r>
            <a:endParaRPr lang="en-GB" sz="1400" dirty="0"/>
          </a:p>
          <a:p>
            <a:pPr algn="l"/>
            <a:endParaRPr lang="en-GB" sz="1400" dirty="0"/>
          </a:p>
          <a:p>
            <a:pPr marL="285750" indent="-285750" algn="l">
              <a:buFont typeface="Wingdings" panose="05000000000000000000" pitchFamily="2" charset="2"/>
              <a:buChar char="v"/>
            </a:pPr>
            <a:r>
              <a:rPr lang="en-GB" sz="1400" dirty="0"/>
              <a:t>Working within dentistry allows you to learn and develop skills that can then be used to progress your career within dentistry. Follow the link below to find out career pathways within dentistry:</a:t>
            </a:r>
          </a:p>
          <a:p>
            <a:pPr algn="l"/>
            <a:r>
              <a:rPr lang="en-GB" sz="1400" dirty="0">
                <a:hlinkClick r:id="rId4"/>
              </a:rPr>
              <a:t>https://www.kentcht.nhs.uk/career-pathways/dental-career-pathway</a:t>
            </a:r>
            <a:endParaRPr lang="en-GB" sz="1400" dirty="0"/>
          </a:p>
          <a:p>
            <a:pPr algn="l"/>
            <a:endParaRPr lang="en-GB" sz="1400" dirty="0"/>
          </a:p>
          <a:p>
            <a:pPr algn="l"/>
            <a:endParaRPr lang="en-GB" sz="1400" dirty="0"/>
          </a:p>
        </p:txBody>
      </p:sp>
    </p:spTree>
    <p:extLst>
      <p:ext uri="{BB962C8B-B14F-4D97-AF65-F5344CB8AC3E}">
        <p14:creationId xmlns:p14="http://schemas.microsoft.com/office/powerpoint/2010/main" val="3146535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4F62-2214-6052-DE97-1EA524075BBF}"/>
              </a:ext>
            </a:extLst>
          </p:cNvPr>
          <p:cNvSpPr>
            <a:spLocks noGrp="1"/>
          </p:cNvSpPr>
          <p:nvPr>
            <p:ph type="title"/>
          </p:nvPr>
        </p:nvSpPr>
        <p:spPr/>
        <p:txBody>
          <a:bodyPr/>
          <a:lstStyle/>
          <a:p>
            <a:pPr algn="ctr"/>
            <a:r>
              <a:rPr lang="en-GB" dirty="0"/>
              <a:t>Careers in dentistry </a:t>
            </a:r>
            <a:br>
              <a:rPr lang="en-GB" dirty="0"/>
            </a:br>
            <a:r>
              <a:rPr lang="en-GB" dirty="0"/>
              <a:t>Pre-work</a:t>
            </a:r>
          </a:p>
        </p:txBody>
      </p:sp>
      <p:sp>
        <p:nvSpPr>
          <p:cNvPr id="3" name="Content Placeholder 2">
            <a:extLst>
              <a:ext uri="{FF2B5EF4-FFF2-40B4-BE49-F238E27FC236}">
                <a16:creationId xmlns:a16="http://schemas.microsoft.com/office/drawing/2014/main" id="{E7B60CDE-2A05-D1B6-D787-E2C194677B14}"/>
              </a:ext>
            </a:extLst>
          </p:cNvPr>
          <p:cNvSpPr>
            <a:spLocks noGrp="1"/>
          </p:cNvSpPr>
          <p:nvPr>
            <p:ph idx="1"/>
          </p:nvPr>
        </p:nvSpPr>
        <p:spPr/>
        <p:txBody>
          <a:bodyPr/>
          <a:lstStyle/>
          <a:p>
            <a:pPr marL="0" indent="0">
              <a:buNone/>
            </a:pPr>
            <a:r>
              <a:rPr lang="en-GB" sz="1600" u="sng" dirty="0">
                <a:latin typeface="Arial" panose="020B0604020202020204" pitchFamily="34" charset="0"/>
                <a:cs typeface="Arial" panose="020B0604020202020204" pitchFamily="34" charset="0"/>
              </a:rPr>
              <a:t>Questions to ask</a:t>
            </a:r>
          </a:p>
          <a:p>
            <a:pPr marL="0" indent="0">
              <a:buNone/>
            </a:pPr>
            <a:r>
              <a:rPr lang="en-GB" sz="1600" dirty="0">
                <a:latin typeface="Arial" panose="020B0604020202020204" pitchFamily="34" charset="0"/>
                <a:cs typeface="Arial" panose="020B0604020202020204" pitchFamily="34" charset="0"/>
              </a:rPr>
              <a:t>Is there anything you didn’t understand or want more information on? You might think of more questions during the webinar.</a:t>
            </a:r>
          </a:p>
          <a:p>
            <a:endParaRPr lang="en-GB" sz="16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en-GB" sz="1600" dirty="0">
              <a:latin typeface="Arial" panose="020B0604020202020204" pitchFamily="34" charset="0"/>
              <a:cs typeface="Arial" panose="020B0604020202020204" pitchFamily="34" charset="0"/>
            </a:endParaRPr>
          </a:p>
          <a:p>
            <a:pPr marL="0" indent="0">
              <a:buNone/>
            </a:pPr>
            <a:r>
              <a:rPr lang="en-GB" sz="1600" u="sng" dirty="0">
                <a:latin typeface="Arial" panose="020B0604020202020204" pitchFamily="34" charset="0"/>
                <a:cs typeface="Arial" panose="020B0604020202020204" pitchFamily="34" charset="0"/>
              </a:rPr>
              <a:t>Career tips</a:t>
            </a:r>
          </a:p>
          <a:p>
            <a:pPr marL="0" indent="0">
              <a:buNone/>
            </a:pPr>
            <a:r>
              <a:rPr lang="en-GB" sz="1600" dirty="0">
                <a:latin typeface="Arial" panose="020B0604020202020204" pitchFamily="34" charset="0"/>
                <a:cs typeface="Arial" panose="020B0604020202020204" pitchFamily="34" charset="0"/>
              </a:rPr>
              <a:t>Write down any useful tips or advice that you hear during the webinar.</a:t>
            </a:r>
          </a:p>
          <a:p>
            <a:pPr marL="0" indent="0">
              <a:buNone/>
            </a:pPr>
            <a:endParaRPr lang="en-GB" sz="16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350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176</Words>
  <Application>Microsoft Office PowerPoint</Application>
  <PresentationFormat>Widescreen</PresentationFormat>
  <Paragraphs>18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Careers in dentistry pre-work</vt:lpstr>
      <vt:lpstr>Careers in dentistry  Pre-work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Careers in dentistry pre-work</dc:title>
  <dc:creator>Beverley Moorhouse</dc:creator>
  <cp:lastModifiedBy>Huzi Patel</cp:lastModifiedBy>
  <cp:revision>1</cp:revision>
  <dcterms:created xsi:type="dcterms:W3CDTF">2023-01-20T09:03:42Z</dcterms:created>
  <dcterms:modified xsi:type="dcterms:W3CDTF">2023-01-23T16:07:14Z</dcterms:modified>
</cp:coreProperties>
</file>