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9"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9" autoAdjust="0"/>
    <p:restoredTop sz="94660"/>
  </p:normalViewPr>
  <p:slideViewPr>
    <p:cSldViewPr snapToGrid="0">
      <p:cViewPr varScale="1">
        <p:scale>
          <a:sx n="63" d="100"/>
          <a:sy n="63" d="100"/>
        </p:scale>
        <p:origin x="7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291690-FFB4-4B70-8FD0-0F57D849CE33}" type="datetimeFigureOut">
              <a:rPr lang="en-GB" smtClean="0"/>
              <a:t>17/01/2023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44E149-5AA2-43F5-B9CB-FB955F86DA8E}" type="slidenum">
              <a:rPr lang="en-GB" smtClean="0"/>
              <a:t>‹#›</a:t>
            </a:fld>
            <a:endParaRPr lang="en-GB"/>
          </a:p>
        </p:txBody>
      </p:sp>
    </p:spTree>
    <p:extLst>
      <p:ext uri="{BB962C8B-B14F-4D97-AF65-F5344CB8AC3E}">
        <p14:creationId xmlns:p14="http://schemas.microsoft.com/office/powerpoint/2010/main" val="1820124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DB082-0DC1-D4B5-86F2-0F5B4EF1A2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25FAB24-3700-1972-5FB6-AFB4DD0189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6B346BF-5457-125B-E978-7AA7D2FB773F}"/>
              </a:ext>
            </a:extLst>
          </p:cNvPr>
          <p:cNvSpPr>
            <a:spLocks noGrp="1"/>
          </p:cNvSpPr>
          <p:nvPr>
            <p:ph type="dt" sz="half" idx="10"/>
          </p:nvPr>
        </p:nvSpPr>
        <p:spPr/>
        <p:txBody>
          <a:bodyPr/>
          <a:lstStyle/>
          <a:p>
            <a:fld id="{1226DEF8-A85A-4964-98D7-4D198F79E7BB}" type="datetimeFigureOut">
              <a:rPr lang="en-GB" smtClean="0"/>
              <a:t>17/01/2023</a:t>
            </a:fld>
            <a:endParaRPr lang="en-GB"/>
          </a:p>
        </p:txBody>
      </p:sp>
      <p:sp>
        <p:nvSpPr>
          <p:cNvPr id="5" name="Footer Placeholder 4">
            <a:extLst>
              <a:ext uri="{FF2B5EF4-FFF2-40B4-BE49-F238E27FC236}">
                <a16:creationId xmlns:a16="http://schemas.microsoft.com/office/drawing/2014/main" id="{96C56DD2-6654-76FF-F61B-AEF8FCD76F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E689060-6013-AC8A-25AB-1990C382CB7D}"/>
              </a:ext>
            </a:extLst>
          </p:cNvPr>
          <p:cNvSpPr>
            <a:spLocks noGrp="1"/>
          </p:cNvSpPr>
          <p:nvPr>
            <p:ph type="sldNum" sz="quarter" idx="12"/>
          </p:nvPr>
        </p:nvSpPr>
        <p:spPr/>
        <p:txBody>
          <a:bodyPr/>
          <a:lstStyle/>
          <a:p>
            <a:fld id="{B79E6CC4-E059-40F6-B705-0D59366C72C8}" type="slidenum">
              <a:rPr lang="en-GB" smtClean="0"/>
              <a:t>‹#›</a:t>
            </a:fld>
            <a:endParaRPr lang="en-GB"/>
          </a:p>
        </p:txBody>
      </p:sp>
    </p:spTree>
    <p:extLst>
      <p:ext uri="{BB962C8B-B14F-4D97-AF65-F5344CB8AC3E}">
        <p14:creationId xmlns:p14="http://schemas.microsoft.com/office/powerpoint/2010/main" val="2775286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87709-085A-14EA-907F-A3901F1BA3D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A78BC3A-2FFE-4F34-7CE7-8B020CC65DF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44CE097-AF04-9FC5-FD94-D5E11C0E4736}"/>
              </a:ext>
            </a:extLst>
          </p:cNvPr>
          <p:cNvSpPr>
            <a:spLocks noGrp="1"/>
          </p:cNvSpPr>
          <p:nvPr>
            <p:ph type="dt" sz="half" idx="10"/>
          </p:nvPr>
        </p:nvSpPr>
        <p:spPr/>
        <p:txBody>
          <a:bodyPr/>
          <a:lstStyle/>
          <a:p>
            <a:fld id="{1226DEF8-A85A-4964-98D7-4D198F79E7BB}" type="datetimeFigureOut">
              <a:rPr lang="en-GB" smtClean="0"/>
              <a:t>17/01/2023</a:t>
            </a:fld>
            <a:endParaRPr lang="en-GB"/>
          </a:p>
        </p:txBody>
      </p:sp>
      <p:sp>
        <p:nvSpPr>
          <p:cNvPr id="5" name="Footer Placeholder 4">
            <a:extLst>
              <a:ext uri="{FF2B5EF4-FFF2-40B4-BE49-F238E27FC236}">
                <a16:creationId xmlns:a16="http://schemas.microsoft.com/office/drawing/2014/main" id="{51270EC7-09F8-44D3-5B4E-6931216182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00AB0CE-EBEC-7B01-4DFC-2DA64CC3DA70}"/>
              </a:ext>
            </a:extLst>
          </p:cNvPr>
          <p:cNvSpPr>
            <a:spLocks noGrp="1"/>
          </p:cNvSpPr>
          <p:nvPr>
            <p:ph type="sldNum" sz="quarter" idx="12"/>
          </p:nvPr>
        </p:nvSpPr>
        <p:spPr/>
        <p:txBody>
          <a:bodyPr/>
          <a:lstStyle/>
          <a:p>
            <a:fld id="{B79E6CC4-E059-40F6-B705-0D59366C72C8}" type="slidenum">
              <a:rPr lang="en-GB" smtClean="0"/>
              <a:t>‹#›</a:t>
            </a:fld>
            <a:endParaRPr lang="en-GB"/>
          </a:p>
        </p:txBody>
      </p:sp>
    </p:spTree>
    <p:extLst>
      <p:ext uri="{BB962C8B-B14F-4D97-AF65-F5344CB8AC3E}">
        <p14:creationId xmlns:p14="http://schemas.microsoft.com/office/powerpoint/2010/main" val="1293666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C2558B-07CC-91F4-5B3F-6293C3F633F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05F4F91-60FC-6163-B960-F83409D23E1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B001F6-AB69-A1A6-35D7-64D81A88DF3F}"/>
              </a:ext>
            </a:extLst>
          </p:cNvPr>
          <p:cNvSpPr>
            <a:spLocks noGrp="1"/>
          </p:cNvSpPr>
          <p:nvPr>
            <p:ph type="dt" sz="half" idx="10"/>
          </p:nvPr>
        </p:nvSpPr>
        <p:spPr/>
        <p:txBody>
          <a:bodyPr/>
          <a:lstStyle/>
          <a:p>
            <a:fld id="{1226DEF8-A85A-4964-98D7-4D198F79E7BB}" type="datetimeFigureOut">
              <a:rPr lang="en-GB" smtClean="0"/>
              <a:t>17/01/2023</a:t>
            </a:fld>
            <a:endParaRPr lang="en-GB"/>
          </a:p>
        </p:txBody>
      </p:sp>
      <p:sp>
        <p:nvSpPr>
          <p:cNvPr id="5" name="Footer Placeholder 4">
            <a:extLst>
              <a:ext uri="{FF2B5EF4-FFF2-40B4-BE49-F238E27FC236}">
                <a16:creationId xmlns:a16="http://schemas.microsoft.com/office/drawing/2014/main" id="{8219541F-40E8-DE0F-09AC-8E3F52FF3F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241E35-6975-5C21-4E89-EEE53F873DE1}"/>
              </a:ext>
            </a:extLst>
          </p:cNvPr>
          <p:cNvSpPr>
            <a:spLocks noGrp="1"/>
          </p:cNvSpPr>
          <p:nvPr>
            <p:ph type="sldNum" sz="quarter" idx="12"/>
          </p:nvPr>
        </p:nvSpPr>
        <p:spPr/>
        <p:txBody>
          <a:bodyPr/>
          <a:lstStyle/>
          <a:p>
            <a:fld id="{B79E6CC4-E059-40F6-B705-0D59366C72C8}" type="slidenum">
              <a:rPr lang="en-GB" smtClean="0"/>
              <a:t>‹#›</a:t>
            </a:fld>
            <a:endParaRPr lang="en-GB"/>
          </a:p>
        </p:txBody>
      </p:sp>
    </p:spTree>
    <p:extLst>
      <p:ext uri="{BB962C8B-B14F-4D97-AF65-F5344CB8AC3E}">
        <p14:creationId xmlns:p14="http://schemas.microsoft.com/office/powerpoint/2010/main" val="4257965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D0B29-4F72-E1CF-5FC9-395EA964A12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156C265-CF19-649A-BF02-165D7522B8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CDB116E-05BD-71D9-B0DF-A543189F5D3E}"/>
              </a:ext>
            </a:extLst>
          </p:cNvPr>
          <p:cNvSpPr>
            <a:spLocks noGrp="1"/>
          </p:cNvSpPr>
          <p:nvPr>
            <p:ph type="dt" sz="half" idx="10"/>
          </p:nvPr>
        </p:nvSpPr>
        <p:spPr/>
        <p:txBody>
          <a:bodyPr/>
          <a:lstStyle/>
          <a:p>
            <a:fld id="{1226DEF8-A85A-4964-98D7-4D198F79E7BB}" type="datetimeFigureOut">
              <a:rPr lang="en-GB" smtClean="0"/>
              <a:t>17/01/2023</a:t>
            </a:fld>
            <a:endParaRPr lang="en-GB"/>
          </a:p>
        </p:txBody>
      </p:sp>
      <p:sp>
        <p:nvSpPr>
          <p:cNvPr id="5" name="Footer Placeholder 4">
            <a:extLst>
              <a:ext uri="{FF2B5EF4-FFF2-40B4-BE49-F238E27FC236}">
                <a16:creationId xmlns:a16="http://schemas.microsoft.com/office/drawing/2014/main" id="{883D8C17-C61B-C5CF-3AF2-6D208F520F4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385D27A-6533-C972-A409-C31A8FA53DFB}"/>
              </a:ext>
            </a:extLst>
          </p:cNvPr>
          <p:cNvSpPr>
            <a:spLocks noGrp="1"/>
          </p:cNvSpPr>
          <p:nvPr>
            <p:ph type="sldNum" sz="quarter" idx="12"/>
          </p:nvPr>
        </p:nvSpPr>
        <p:spPr/>
        <p:txBody>
          <a:bodyPr/>
          <a:lstStyle/>
          <a:p>
            <a:fld id="{B79E6CC4-E059-40F6-B705-0D59366C72C8}" type="slidenum">
              <a:rPr lang="en-GB" smtClean="0"/>
              <a:t>‹#›</a:t>
            </a:fld>
            <a:endParaRPr lang="en-GB"/>
          </a:p>
        </p:txBody>
      </p:sp>
    </p:spTree>
    <p:extLst>
      <p:ext uri="{BB962C8B-B14F-4D97-AF65-F5344CB8AC3E}">
        <p14:creationId xmlns:p14="http://schemas.microsoft.com/office/powerpoint/2010/main" val="3577152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7CFEA-7D1A-DE2D-CC6C-7D5A01D9A7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22F2495-368C-E04C-7E5F-532A8141E7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7D6C810-049F-93E2-47A4-1A698981156B}"/>
              </a:ext>
            </a:extLst>
          </p:cNvPr>
          <p:cNvSpPr>
            <a:spLocks noGrp="1"/>
          </p:cNvSpPr>
          <p:nvPr>
            <p:ph type="dt" sz="half" idx="10"/>
          </p:nvPr>
        </p:nvSpPr>
        <p:spPr/>
        <p:txBody>
          <a:bodyPr/>
          <a:lstStyle/>
          <a:p>
            <a:fld id="{1226DEF8-A85A-4964-98D7-4D198F79E7BB}" type="datetimeFigureOut">
              <a:rPr lang="en-GB" smtClean="0"/>
              <a:t>17/01/2023</a:t>
            </a:fld>
            <a:endParaRPr lang="en-GB"/>
          </a:p>
        </p:txBody>
      </p:sp>
      <p:sp>
        <p:nvSpPr>
          <p:cNvPr id="5" name="Footer Placeholder 4">
            <a:extLst>
              <a:ext uri="{FF2B5EF4-FFF2-40B4-BE49-F238E27FC236}">
                <a16:creationId xmlns:a16="http://schemas.microsoft.com/office/drawing/2014/main" id="{C1088806-2311-3646-9E81-70C59F186F7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C719C1-F2A9-5F07-EE62-EA5DBD9F1D63}"/>
              </a:ext>
            </a:extLst>
          </p:cNvPr>
          <p:cNvSpPr>
            <a:spLocks noGrp="1"/>
          </p:cNvSpPr>
          <p:nvPr>
            <p:ph type="sldNum" sz="quarter" idx="12"/>
          </p:nvPr>
        </p:nvSpPr>
        <p:spPr/>
        <p:txBody>
          <a:bodyPr/>
          <a:lstStyle/>
          <a:p>
            <a:fld id="{B79E6CC4-E059-40F6-B705-0D59366C72C8}" type="slidenum">
              <a:rPr lang="en-GB" smtClean="0"/>
              <a:t>‹#›</a:t>
            </a:fld>
            <a:endParaRPr lang="en-GB"/>
          </a:p>
        </p:txBody>
      </p:sp>
    </p:spTree>
    <p:extLst>
      <p:ext uri="{BB962C8B-B14F-4D97-AF65-F5344CB8AC3E}">
        <p14:creationId xmlns:p14="http://schemas.microsoft.com/office/powerpoint/2010/main" val="394661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17EE6-6E1B-1C6F-A09E-EF38F3DE20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4FBB697-5FC6-CF62-7EB0-6073D09C14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59191D7-0019-BD8A-69E5-97EC8CB21CB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B0B974E-EFA5-DE40-3B81-BD7329F39531}"/>
              </a:ext>
            </a:extLst>
          </p:cNvPr>
          <p:cNvSpPr>
            <a:spLocks noGrp="1"/>
          </p:cNvSpPr>
          <p:nvPr>
            <p:ph type="dt" sz="half" idx="10"/>
          </p:nvPr>
        </p:nvSpPr>
        <p:spPr/>
        <p:txBody>
          <a:bodyPr/>
          <a:lstStyle/>
          <a:p>
            <a:fld id="{1226DEF8-A85A-4964-98D7-4D198F79E7BB}" type="datetimeFigureOut">
              <a:rPr lang="en-GB" smtClean="0"/>
              <a:t>17/01/2023</a:t>
            </a:fld>
            <a:endParaRPr lang="en-GB"/>
          </a:p>
        </p:txBody>
      </p:sp>
      <p:sp>
        <p:nvSpPr>
          <p:cNvPr id="6" name="Footer Placeholder 5">
            <a:extLst>
              <a:ext uri="{FF2B5EF4-FFF2-40B4-BE49-F238E27FC236}">
                <a16:creationId xmlns:a16="http://schemas.microsoft.com/office/drawing/2014/main" id="{BBBF3C4C-3D79-0F02-A129-BDC92033706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6F9B3F2-76B1-CACB-4A9F-FD27CD0E39EE}"/>
              </a:ext>
            </a:extLst>
          </p:cNvPr>
          <p:cNvSpPr>
            <a:spLocks noGrp="1"/>
          </p:cNvSpPr>
          <p:nvPr>
            <p:ph type="sldNum" sz="quarter" idx="12"/>
          </p:nvPr>
        </p:nvSpPr>
        <p:spPr/>
        <p:txBody>
          <a:bodyPr/>
          <a:lstStyle/>
          <a:p>
            <a:fld id="{B79E6CC4-E059-40F6-B705-0D59366C72C8}" type="slidenum">
              <a:rPr lang="en-GB" smtClean="0"/>
              <a:t>‹#›</a:t>
            </a:fld>
            <a:endParaRPr lang="en-GB"/>
          </a:p>
        </p:txBody>
      </p:sp>
    </p:spTree>
    <p:extLst>
      <p:ext uri="{BB962C8B-B14F-4D97-AF65-F5344CB8AC3E}">
        <p14:creationId xmlns:p14="http://schemas.microsoft.com/office/powerpoint/2010/main" val="195698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45637-4103-D151-33E0-D3EDE9F1FEB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4C43BD3-C24B-8F55-3706-C6F3E76310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F2D1E81-0DA8-C90D-73AA-F412C3A74DC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AF0AC5A-2E03-6358-CBAE-DFACBE7821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1D0508-B532-2BBB-A76F-B84A50F9E9C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7DF913A-8292-7342-BC31-67FA8886EB0B}"/>
              </a:ext>
            </a:extLst>
          </p:cNvPr>
          <p:cNvSpPr>
            <a:spLocks noGrp="1"/>
          </p:cNvSpPr>
          <p:nvPr>
            <p:ph type="dt" sz="half" idx="10"/>
          </p:nvPr>
        </p:nvSpPr>
        <p:spPr/>
        <p:txBody>
          <a:bodyPr/>
          <a:lstStyle/>
          <a:p>
            <a:fld id="{1226DEF8-A85A-4964-98D7-4D198F79E7BB}" type="datetimeFigureOut">
              <a:rPr lang="en-GB" smtClean="0"/>
              <a:t>17/01/2023</a:t>
            </a:fld>
            <a:endParaRPr lang="en-GB"/>
          </a:p>
        </p:txBody>
      </p:sp>
      <p:sp>
        <p:nvSpPr>
          <p:cNvPr id="8" name="Footer Placeholder 7">
            <a:extLst>
              <a:ext uri="{FF2B5EF4-FFF2-40B4-BE49-F238E27FC236}">
                <a16:creationId xmlns:a16="http://schemas.microsoft.com/office/drawing/2014/main" id="{3E93331A-8474-B4B3-D5A2-BCC1DC5C98C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023BAFB-63A8-EC38-090D-660E7DD6F55F}"/>
              </a:ext>
            </a:extLst>
          </p:cNvPr>
          <p:cNvSpPr>
            <a:spLocks noGrp="1"/>
          </p:cNvSpPr>
          <p:nvPr>
            <p:ph type="sldNum" sz="quarter" idx="12"/>
          </p:nvPr>
        </p:nvSpPr>
        <p:spPr/>
        <p:txBody>
          <a:bodyPr/>
          <a:lstStyle/>
          <a:p>
            <a:fld id="{B79E6CC4-E059-40F6-B705-0D59366C72C8}" type="slidenum">
              <a:rPr lang="en-GB" smtClean="0"/>
              <a:t>‹#›</a:t>
            </a:fld>
            <a:endParaRPr lang="en-GB"/>
          </a:p>
        </p:txBody>
      </p:sp>
    </p:spTree>
    <p:extLst>
      <p:ext uri="{BB962C8B-B14F-4D97-AF65-F5344CB8AC3E}">
        <p14:creationId xmlns:p14="http://schemas.microsoft.com/office/powerpoint/2010/main" val="3876976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F1BF4-F426-207C-4AE6-078E990E1D8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7E1D54C-0832-C84C-17A8-E1459ACF09A9}"/>
              </a:ext>
            </a:extLst>
          </p:cNvPr>
          <p:cNvSpPr>
            <a:spLocks noGrp="1"/>
          </p:cNvSpPr>
          <p:nvPr>
            <p:ph type="dt" sz="half" idx="10"/>
          </p:nvPr>
        </p:nvSpPr>
        <p:spPr/>
        <p:txBody>
          <a:bodyPr/>
          <a:lstStyle/>
          <a:p>
            <a:fld id="{1226DEF8-A85A-4964-98D7-4D198F79E7BB}" type="datetimeFigureOut">
              <a:rPr lang="en-GB" smtClean="0"/>
              <a:t>17/01/2023</a:t>
            </a:fld>
            <a:endParaRPr lang="en-GB"/>
          </a:p>
        </p:txBody>
      </p:sp>
      <p:sp>
        <p:nvSpPr>
          <p:cNvPr id="4" name="Footer Placeholder 3">
            <a:extLst>
              <a:ext uri="{FF2B5EF4-FFF2-40B4-BE49-F238E27FC236}">
                <a16:creationId xmlns:a16="http://schemas.microsoft.com/office/drawing/2014/main" id="{5E842167-4B3C-ACFF-EA3F-36A531F1805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A697F3B-008A-2267-563C-7FB5F225C934}"/>
              </a:ext>
            </a:extLst>
          </p:cNvPr>
          <p:cNvSpPr>
            <a:spLocks noGrp="1"/>
          </p:cNvSpPr>
          <p:nvPr>
            <p:ph type="sldNum" sz="quarter" idx="12"/>
          </p:nvPr>
        </p:nvSpPr>
        <p:spPr/>
        <p:txBody>
          <a:bodyPr/>
          <a:lstStyle/>
          <a:p>
            <a:fld id="{B79E6CC4-E059-40F6-B705-0D59366C72C8}" type="slidenum">
              <a:rPr lang="en-GB" smtClean="0"/>
              <a:t>‹#›</a:t>
            </a:fld>
            <a:endParaRPr lang="en-GB"/>
          </a:p>
        </p:txBody>
      </p:sp>
    </p:spTree>
    <p:extLst>
      <p:ext uri="{BB962C8B-B14F-4D97-AF65-F5344CB8AC3E}">
        <p14:creationId xmlns:p14="http://schemas.microsoft.com/office/powerpoint/2010/main" val="3159388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F57F95-D11D-4D42-C921-1FFADFF94158}"/>
              </a:ext>
            </a:extLst>
          </p:cNvPr>
          <p:cNvSpPr>
            <a:spLocks noGrp="1"/>
          </p:cNvSpPr>
          <p:nvPr>
            <p:ph type="dt" sz="half" idx="10"/>
          </p:nvPr>
        </p:nvSpPr>
        <p:spPr/>
        <p:txBody>
          <a:bodyPr/>
          <a:lstStyle/>
          <a:p>
            <a:fld id="{1226DEF8-A85A-4964-98D7-4D198F79E7BB}" type="datetimeFigureOut">
              <a:rPr lang="en-GB" smtClean="0"/>
              <a:t>17/01/2023</a:t>
            </a:fld>
            <a:endParaRPr lang="en-GB"/>
          </a:p>
        </p:txBody>
      </p:sp>
      <p:sp>
        <p:nvSpPr>
          <p:cNvPr id="3" name="Footer Placeholder 2">
            <a:extLst>
              <a:ext uri="{FF2B5EF4-FFF2-40B4-BE49-F238E27FC236}">
                <a16:creationId xmlns:a16="http://schemas.microsoft.com/office/drawing/2014/main" id="{A7283BC2-5412-2718-AD15-7113E33B0BC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3D798D9-DF36-0154-7D3A-A634DF00BE8E}"/>
              </a:ext>
            </a:extLst>
          </p:cNvPr>
          <p:cNvSpPr>
            <a:spLocks noGrp="1"/>
          </p:cNvSpPr>
          <p:nvPr>
            <p:ph type="sldNum" sz="quarter" idx="12"/>
          </p:nvPr>
        </p:nvSpPr>
        <p:spPr/>
        <p:txBody>
          <a:bodyPr/>
          <a:lstStyle/>
          <a:p>
            <a:fld id="{B79E6CC4-E059-40F6-B705-0D59366C72C8}" type="slidenum">
              <a:rPr lang="en-GB" smtClean="0"/>
              <a:t>‹#›</a:t>
            </a:fld>
            <a:endParaRPr lang="en-GB"/>
          </a:p>
        </p:txBody>
      </p:sp>
    </p:spTree>
    <p:extLst>
      <p:ext uri="{BB962C8B-B14F-4D97-AF65-F5344CB8AC3E}">
        <p14:creationId xmlns:p14="http://schemas.microsoft.com/office/powerpoint/2010/main" val="2033921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406EA-6826-2776-34A2-AEF248DF45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0801C35-0A67-04F4-9DBA-21D846641F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D386336-7818-0AF8-D296-6845B0265D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6F3BD1-0F74-1DDB-ECD3-290E24D3BAF4}"/>
              </a:ext>
            </a:extLst>
          </p:cNvPr>
          <p:cNvSpPr>
            <a:spLocks noGrp="1"/>
          </p:cNvSpPr>
          <p:nvPr>
            <p:ph type="dt" sz="half" idx="10"/>
          </p:nvPr>
        </p:nvSpPr>
        <p:spPr/>
        <p:txBody>
          <a:bodyPr/>
          <a:lstStyle/>
          <a:p>
            <a:fld id="{1226DEF8-A85A-4964-98D7-4D198F79E7BB}" type="datetimeFigureOut">
              <a:rPr lang="en-GB" smtClean="0"/>
              <a:t>17/01/2023</a:t>
            </a:fld>
            <a:endParaRPr lang="en-GB"/>
          </a:p>
        </p:txBody>
      </p:sp>
      <p:sp>
        <p:nvSpPr>
          <p:cNvPr id="6" name="Footer Placeholder 5">
            <a:extLst>
              <a:ext uri="{FF2B5EF4-FFF2-40B4-BE49-F238E27FC236}">
                <a16:creationId xmlns:a16="http://schemas.microsoft.com/office/drawing/2014/main" id="{C50D8B96-7254-6C98-A556-5BE16092DC1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77A289C-8B35-7180-7FEB-590C6D056140}"/>
              </a:ext>
            </a:extLst>
          </p:cNvPr>
          <p:cNvSpPr>
            <a:spLocks noGrp="1"/>
          </p:cNvSpPr>
          <p:nvPr>
            <p:ph type="sldNum" sz="quarter" idx="12"/>
          </p:nvPr>
        </p:nvSpPr>
        <p:spPr/>
        <p:txBody>
          <a:bodyPr/>
          <a:lstStyle/>
          <a:p>
            <a:fld id="{B79E6CC4-E059-40F6-B705-0D59366C72C8}" type="slidenum">
              <a:rPr lang="en-GB" smtClean="0"/>
              <a:t>‹#›</a:t>
            </a:fld>
            <a:endParaRPr lang="en-GB"/>
          </a:p>
        </p:txBody>
      </p:sp>
    </p:spTree>
    <p:extLst>
      <p:ext uri="{BB962C8B-B14F-4D97-AF65-F5344CB8AC3E}">
        <p14:creationId xmlns:p14="http://schemas.microsoft.com/office/powerpoint/2010/main" val="3751296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5BEE7-9241-EBC0-45F6-1F10CE16D7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B0FF440-4032-F27F-963B-5402EE39C9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195A53C-258C-0F67-BB3C-3969154ADA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5B49EE-55DE-28FD-2229-EF7334EFCDE7}"/>
              </a:ext>
            </a:extLst>
          </p:cNvPr>
          <p:cNvSpPr>
            <a:spLocks noGrp="1"/>
          </p:cNvSpPr>
          <p:nvPr>
            <p:ph type="dt" sz="half" idx="10"/>
          </p:nvPr>
        </p:nvSpPr>
        <p:spPr/>
        <p:txBody>
          <a:bodyPr/>
          <a:lstStyle/>
          <a:p>
            <a:fld id="{1226DEF8-A85A-4964-98D7-4D198F79E7BB}" type="datetimeFigureOut">
              <a:rPr lang="en-GB" smtClean="0"/>
              <a:t>17/01/2023</a:t>
            </a:fld>
            <a:endParaRPr lang="en-GB"/>
          </a:p>
        </p:txBody>
      </p:sp>
      <p:sp>
        <p:nvSpPr>
          <p:cNvPr id="6" name="Footer Placeholder 5">
            <a:extLst>
              <a:ext uri="{FF2B5EF4-FFF2-40B4-BE49-F238E27FC236}">
                <a16:creationId xmlns:a16="http://schemas.microsoft.com/office/drawing/2014/main" id="{3BDC401A-4EFF-F234-B95B-1ECB7A64F3E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2ADAA18-3CC0-3D9E-C66E-8F187A2EBE41}"/>
              </a:ext>
            </a:extLst>
          </p:cNvPr>
          <p:cNvSpPr>
            <a:spLocks noGrp="1"/>
          </p:cNvSpPr>
          <p:nvPr>
            <p:ph type="sldNum" sz="quarter" idx="12"/>
          </p:nvPr>
        </p:nvSpPr>
        <p:spPr/>
        <p:txBody>
          <a:bodyPr/>
          <a:lstStyle/>
          <a:p>
            <a:fld id="{B79E6CC4-E059-40F6-B705-0D59366C72C8}" type="slidenum">
              <a:rPr lang="en-GB" smtClean="0"/>
              <a:t>‹#›</a:t>
            </a:fld>
            <a:endParaRPr lang="en-GB"/>
          </a:p>
        </p:txBody>
      </p:sp>
    </p:spTree>
    <p:extLst>
      <p:ext uri="{BB962C8B-B14F-4D97-AF65-F5344CB8AC3E}">
        <p14:creationId xmlns:p14="http://schemas.microsoft.com/office/powerpoint/2010/main" val="552120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008537C-0D0E-89AD-C5AB-196A3DF913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63D373F-C4F3-FFB4-96B7-4D4FFFA58B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34D6F0-61EB-E8A0-65F1-0AD99B2307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26DEF8-A85A-4964-98D7-4D198F79E7BB}" type="datetimeFigureOut">
              <a:rPr lang="en-GB" smtClean="0"/>
              <a:t>17/01/2023</a:t>
            </a:fld>
            <a:endParaRPr lang="en-GB"/>
          </a:p>
        </p:txBody>
      </p:sp>
      <p:sp>
        <p:nvSpPr>
          <p:cNvPr id="5" name="Footer Placeholder 4">
            <a:extLst>
              <a:ext uri="{FF2B5EF4-FFF2-40B4-BE49-F238E27FC236}">
                <a16:creationId xmlns:a16="http://schemas.microsoft.com/office/drawing/2014/main" id="{ECAC5FB4-AD9E-882F-ED22-CB06C086D2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E378059-0B43-9ABF-2348-729773A094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9E6CC4-E059-40F6-B705-0D59366C72C8}" type="slidenum">
              <a:rPr lang="en-GB" smtClean="0"/>
              <a:t>‹#›</a:t>
            </a:fld>
            <a:endParaRPr lang="en-GB"/>
          </a:p>
        </p:txBody>
      </p:sp>
    </p:spTree>
    <p:extLst>
      <p:ext uri="{BB962C8B-B14F-4D97-AF65-F5344CB8AC3E}">
        <p14:creationId xmlns:p14="http://schemas.microsoft.com/office/powerpoint/2010/main" val="42679565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nhs.uk/conditions/autism/" TargetMode="External"/><Relationship Id="rId2" Type="http://schemas.openxmlformats.org/officeDocument/2006/relationships/hyperlink" Target="https://www.nhs.uk/conditions/learning-disabilities/" TargetMode="External"/><Relationship Id="rId1" Type="http://schemas.openxmlformats.org/officeDocument/2006/relationships/slideLayout" Target="../slideLayouts/slideLayout4.xml"/><Relationship Id="rId6" Type="http://schemas.openxmlformats.org/officeDocument/2006/relationships/hyperlink" Target="file:///C:\Users\joanne.green\OneDrive%20-%20Health%20Education%20England\Documents\LDN%20resource\Celebrate+me%20(1).jpg" TargetMode="External"/><Relationship Id="rId5" Type="http://schemas.openxmlformats.org/officeDocument/2006/relationships/hyperlink" Target="https://www.youtube.com/watch?v=Co0_VrifKEc" TargetMode="External"/><Relationship Id="rId4" Type="http://schemas.openxmlformats.org/officeDocument/2006/relationships/hyperlink" Target="https://www.healthcareers.nhs.uk/explore-roles/nursing/roles-nursing/learning-disability-nurse/real-life-story-jenna-szymansk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C33A7-76FD-D059-A3D9-2C48C69AF5BD}"/>
              </a:ext>
            </a:extLst>
          </p:cNvPr>
          <p:cNvSpPr>
            <a:spLocks noGrp="1"/>
          </p:cNvSpPr>
          <p:nvPr>
            <p:ph type="ctrTitle"/>
          </p:nvPr>
        </p:nvSpPr>
        <p:spPr/>
        <p:txBody>
          <a:bodyPr/>
          <a:lstStyle/>
          <a:p>
            <a:r>
              <a:rPr lang="en-GB" dirty="0"/>
              <a:t>Creating Careers</a:t>
            </a:r>
            <a:br>
              <a:rPr lang="en-GB" dirty="0"/>
            </a:br>
            <a:r>
              <a:rPr lang="en-GB" dirty="0"/>
              <a:t>Learning Disability Nursing</a:t>
            </a:r>
          </a:p>
        </p:txBody>
      </p:sp>
      <p:sp>
        <p:nvSpPr>
          <p:cNvPr id="3" name="Subtitle 2">
            <a:extLst>
              <a:ext uri="{FF2B5EF4-FFF2-40B4-BE49-F238E27FC236}">
                <a16:creationId xmlns:a16="http://schemas.microsoft.com/office/drawing/2014/main" id="{9675B5D9-43AE-6A13-2E23-5F875086CCB3}"/>
              </a:ext>
            </a:extLst>
          </p:cNvPr>
          <p:cNvSpPr>
            <a:spLocks noGrp="1"/>
          </p:cNvSpPr>
          <p:nvPr>
            <p:ph type="subTitle" idx="1"/>
          </p:nvPr>
        </p:nvSpPr>
        <p:spPr/>
        <p:txBody>
          <a:bodyPr/>
          <a:lstStyle/>
          <a:p>
            <a:endParaRPr lang="en-GB" dirty="0"/>
          </a:p>
          <a:p>
            <a:r>
              <a:rPr lang="en-GB" dirty="0"/>
              <a:t>Student Pre-Work</a:t>
            </a:r>
          </a:p>
        </p:txBody>
      </p:sp>
    </p:spTree>
    <p:extLst>
      <p:ext uri="{BB962C8B-B14F-4D97-AF65-F5344CB8AC3E}">
        <p14:creationId xmlns:p14="http://schemas.microsoft.com/office/powerpoint/2010/main" val="2247316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0CD48-8BFD-124A-3B93-8D6AC59AD845}"/>
              </a:ext>
            </a:extLst>
          </p:cNvPr>
          <p:cNvSpPr>
            <a:spLocks noGrp="1"/>
          </p:cNvSpPr>
          <p:nvPr>
            <p:ph type="title"/>
          </p:nvPr>
        </p:nvSpPr>
        <p:spPr/>
        <p:txBody>
          <a:bodyPr/>
          <a:lstStyle/>
          <a:p>
            <a:pPr algn="ctr"/>
            <a:r>
              <a:rPr lang="en-GB" dirty="0"/>
              <a:t>Learning Disability Nursing </a:t>
            </a:r>
            <a:br>
              <a:rPr lang="en-GB" dirty="0"/>
            </a:br>
            <a:r>
              <a:rPr lang="en-GB" dirty="0"/>
              <a:t>pre-work</a:t>
            </a:r>
          </a:p>
        </p:txBody>
      </p:sp>
      <p:sp>
        <p:nvSpPr>
          <p:cNvPr id="3" name="Content Placeholder 2">
            <a:extLst>
              <a:ext uri="{FF2B5EF4-FFF2-40B4-BE49-F238E27FC236}">
                <a16:creationId xmlns:a16="http://schemas.microsoft.com/office/drawing/2014/main" id="{717EE957-2F72-E886-AE0F-CDA0ED884FE7}"/>
              </a:ext>
            </a:extLst>
          </p:cNvPr>
          <p:cNvSpPr>
            <a:spLocks noGrp="1"/>
          </p:cNvSpPr>
          <p:nvPr>
            <p:ph sz="half" idx="1"/>
          </p:nvPr>
        </p:nvSpPr>
        <p:spPr/>
        <p:txBody>
          <a:bodyPr>
            <a:normAutofit/>
          </a:bodyPr>
          <a:lstStyle/>
          <a:p>
            <a:pPr marL="0" indent="0">
              <a:buNone/>
            </a:pPr>
            <a:r>
              <a:rPr lang="en-GB" sz="1200" dirty="0"/>
              <a:t>Did you know that there are 4 types of registered nurse in the UK? These are Adult, Children and Young People, Learning Disability and Mental Health nurses.</a:t>
            </a:r>
          </a:p>
          <a:p>
            <a:pPr marL="0" indent="0">
              <a:buNone/>
            </a:pPr>
            <a:r>
              <a:rPr lang="en-GB" sz="1200" dirty="0"/>
              <a:t>Learning Disability Nurses specialise in supporting people with a learning disability and autistic people. Sometimes these are known as ‘special needs’. </a:t>
            </a:r>
          </a:p>
          <a:p>
            <a:pPr marL="0" indent="0">
              <a:buNone/>
            </a:pPr>
            <a:r>
              <a:rPr lang="en-GB" sz="1200" dirty="0"/>
              <a:t>Write down what you know about learning disability and autism.  If you are not sure, you can click the links to find out more about </a:t>
            </a:r>
            <a:r>
              <a:rPr lang="en-GB" sz="1200" dirty="0">
                <a:hlinkClick r:id="rId2"/>
              </a:rPr>
              <a:t>learning disability</a:t>
            </a:r>
            <a:r>
              <a:rPr lang="en-GB" sz="1200" dirty="0"/>
              <a:t> and </a:t>
            </a:r>
            <a:r>
              <a:rPr lang="en-GB" sz="1200" dirty="0">
                <a:hlinkClick r:id="rId3"/>
              </a:rPr>
              <a:t>autism</a:t>
            </a:r>
            <a:r>
              <a:rPr lang="en-GB" sz="1200" dirty="0"/>
              <a:t> on the NHS website.</a:t>
            </a:r>
          </a:p>
          <a:p>
            <a:pPr marL="0" indent="0">
              <a:buNone/>
            </a:pPr>
            <a:r>
              <a:rPr lang="en-GB" sz="1200" dirty="0"/>
              <a:t>People with learning disability and autistic people can have worse mental and physical health than other people. Learning Disability Nurses can help by providing specialist healthcare and they can work with both children and adults. </a:t>
            </a:r>
          </a:p>
          <a:p>
            <a:pPr marL="0" indent="0">
              <a:buNone/>
            </a:pPr>
            <a:r>
              <a:rPr lang="en-GB" sz="1200" dirty="0"/>
              <a:t>To find out more about a career in learning disability nursing, read </a:t>
            </a:r>
            <a:r>
              <a:rPr lang="en-GB" sz="1200" dirty="0">
                <a:hlinkClick r:id="rId4"/>
              </a:rPr>
              <a:t>Jenna’s story</a:t>
            </a:r>
            <a:r>
              <a:rPr lang="en-GB" sz="1200" dirty="0"/>
              <a:t> and watch the </a:t>
            </a:r>
            <a:r>
              <a:rPr lang="en-GB" sz="1200" dirty="0">
                <a:hlinkClick r:id="rId5"/>
              </a:rPr>
              <a:t>video</a:t>
            </a:r>
            <a:r>
              <a:rPr lang="en-GB" sz="1200" dirty="0"/>
              <a:t>.</a:t>
            </a:r>
          </a:p>
          <a:p>
            <a:pPr marL="0" indent="0">
              <a:buNone/>
            </a:pPr>
            <a:r>
              <a:rPr lang="en-GB" sz="1200" dirty="0"/>
              <a:t>You may have noticed from the video that there are lots of different job roles in learning disability nursing. Write down the ones you remember. There are loads more on this </a:t>
            </a:r>
            <a:r>
              <a:rPr lang="en-GB" sz="1200" dirty="0">
                <a:hlinkClick r:id="rId6" action="ppaction://hlinkfile"/>
              </a:rPr>
              <a:t>picture! </a:t>
            </a:r>
            <a:endParaRPr lang="en-GB" sz="1200" dirty="0"/>
          </a:p>
          <a:p>
            <a:pPr marL="0" indent="0">
              <a:buNone/>
            </a:pPr>
            <a:r>
              <a:rPr lang="en-GB" sz="1200" dirty="0"/>
              <a:t>You can train to be a learning disability nurse at university. There are 5 universities in the North West that offer this course. Can you find out which ones they are?</a:t>
            </a:r>
          </a:p>
          <a:p>
            <a:pPr marL="0" indent="0">
              <a:buNone/>
            </a:pPr>
            <a:r>
              <a:rPr lang="en-GB" sz="1200" dirty="0"/>
              <a:t>Nursing students are eligible for £5000 per year, with an additional £1000 if you study Learning Disability or Mental Health Nursing. </a:t>
            </a:r>
          </a:p>
          <a:p>
            <a:pPr marL="0" indent="0">
              <a:buNone/>
            </a:pPr>
            <a:endParaRPr lang="en-GB" sz="1400" dirty="0"/>
          </a:p>
          <a:p>
            <a:pPr marL="0" indent="0">
              <a:buNone/>
            </a:pPr>
            <a:endParaRPr lang="en-GB" sz="1400" dirty="0"/>
          </a:p>
        </p:txBody>
      </p:sp>
      <p:sp>
        <p:nvSpPr>
          <p:cNvPr id="4" name="Content Placeholder 3">
            <a:extLst>
              <a:ext uri="{FF2B5EF4-FFF2-40B4-BE49-F238E27FC236}">
                <a16:creationId xmlns:a16="http://schemas.microsoft.com/office/drawing/2014/main" id="{5619F8B2-A3A3-5CD6-D4B8-22280E733FED}"/>
              </a:ext>
            </a:extLst>
          </p:cNvPr>
          <p:cNvSpPr>
            <a:spLocks noGrp="1"/>
          </p:cNvSpPr>
          <p:nvPr>
            <p:ph sz="half" idx="2"/>
          </p:nvPr>
        </p:nvSpPr>
        <p:spPr/>
        <p:txBody>
          <a:bodyPr>
            <a:normAutofit/>
          </a:bodyPr>
          <a:lstStyle/>
          <a:p>
            <a:pPr marL="0" indent="0">
              <a:buNone/>
            </a:pPr>
            <a:r>
              <a:rPr lang="en-GB" sz="1200" b="1" u="sng" dirty="0"/>
              <a:t>Questions to ask</a:t>
            </a:r>
          </a:p>
          <a:p>
            <a:pPr marL="0" indent="0">
              <a:buNone/>
            </a:pPr>
            <a:r>
              <a:rPr lang="en-GB" sz="1200" dirty="0"/>
              <a:t>Is there anything you didn’t understand or want more information on? You might think of more questions during the webinar.</a:t>
            </a:r>
          </a:p>
          <a:p>
            <a:pPr marL="0" indent="0">
              <a:buNone/>
            </a:pPr>
            <a:r>
              <a:rPr lang="en-GB" sz="1200" dirty="0"/>
              <a:t>1</a:t>
            </a:r>
          </a:p>
          <a:p>
            <a:pPr marL="0" indent="0">
              <a:buNone/>
            </a:pPr>
            <a:endParaRPr lang="en-GB" sz="1200" dirty="0"/>
          </a:p>
          <a:p>
            <a:pPr marL="0" indent="0">
              <a:buNone/>
            </a:pPr>
            <a:r>
              <a:rPr lang="en-GB" sz="1200" dirty="0"/>
              <a:t>2</a:t>
            </a:r>
          </a:p>
          <a:p>
            <a:pPr marL="0" indent="0">
              <a:buNone/>
            </a:pPr>
            <a:endParaRPr lang="en-GB" sz="1200" dirty="0"/>
          </a:p>
          <a:p>
            <a:pPr marL="0" indent="0">
              <a:buNone/>
            </a:pPr>
            <a:r>
              <a:rPr lang="en-GB" sz="1200" dirty="0"/>
              <a:t>3</a:t>
            </a:r>
          </a:p>
          <a:p>
            <a:pPr marL="0" indent="0">
              <a:buNone/>
            </a:pPr>
            <a:endParaRPr lang="en-GB" sz="1200" dirty="0"/>
          </a:p>
          <a:p>
            <a:pPr marL="0" indent="0">
              <a:buNone/>
            </a:pPr>
            <a:r>
              <a:rPr lang="en-GB" sz="1200" b="1" u="sng" dirty="0"/>
              <a:t>Careers Tips</a:t>
            </a:r>
          </a:p>
          <a:p>
            <a:pPr marL="0" indent="0">
              <a:buNone/>
            </a:pPr>
            <a:r>
              <a:rPr lang="en-GB" sz="1200" dirty="0"/>
              <a:t>Write down any useful tips or advice that you hear during the webinar.</a:t>
            </a:r>
          </a:p>
          <a:p>
            <a:pPr marL="0" indent="0">
              <a:buNone/>
            </a:pPr>
            <a:endParaRPr lang="en-GB" dirty="0"/>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15128333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TotalTime>
  <Words>299</Words>
  <Application>Microsoft Office PowerPoint</Application>
  <PresentationFormat>Widescreen</PresentationFormat>
  <Paragraphs>24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Creating Careers Learning Disability Nursing</vt:lpstr>
      <vt:lpstr>Learning Disability Nursing  pre-work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Careers Learning Disability Nursing</dc:title>
  <dc:creator>Joanne Green</dc:creator>
  <cp:lastModifiedBy>Huzi Patel</cp:lastModifiedBy>
  <cp:revision>1</cp:revision>
  <dcterms:created xsi:type="dcterms:W3CDTF">2022-12-13T12:36:09Z</dcterms:created>
  <dcterms:modified xsi:type="dcterms:W3CDTF">2023-01-17T09:26:58Z</dcterms:modified>
</cp:coreProperties>
</file>