
<file path=[Content_Types].xml><?xml version="1.0" encoding="utf-8"?>
<Types xmlns="http://schemas.openxmlformats.org/package/2006/content-types">
  <Default Extension="emf" ContentType="image/x-emf"/>
  <Default Extension="jpe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Lst>
  <p:notesMasterIdLst>
    <p:notesMasterId r:id="rId40"/>
  </p:notesMasterIdLst>
  <p:handoutMasterIdLst>
    <p:handoutMasterId r:id="rId41"/>
  </p:handoutMasterIdLst>
  <p:sldIdLst>
    <p:sldId id="259" r:id="rId5"/>
    <p:sldId id="2145706849" r:id="rId6"/>
    <p:sldId id="275" r:id="rId7"/>
    <p:sldId id="289" r:id="rId8"/>
    <p:sldId id="2145706848" r:id="rId9"/>
    <p:sldId id="256" r:id="rId10"/>
    <p:sldId id="2145706844" r:id="rId11"/>
    <p:sldId id="395" r:id="rId12"/>
    <p:sldId id="364" r:id="rId13"/>
    <p:sldId id="365" r:id="rId14"/>
    <p:sldId id="366" r:id="rId15"/>
    <p:sldId id="367" r:id="rId16"/>
    <p:sldId id="263" r:id="rId17"/>
    <p:sldId id="2145706840" r:id="rId18"/>
    <p:sldId id="2145706841" r:id="rId19"/>
    <p:sldId id="2145706842" r:id="rId20"/>
    <p:sldId id="269" r:id="rId21"/>
    <p:sldId id="264" r:id="rId22"/>
    <p:sldId id="265" r:id="rId23"/>
    <p:sldId id="428" r:id="rId24"/>
    <p:sldId id="2145706843" r:id="rId25"/>
    <p:sldId id="2145706801" r:id="rId26"/>
    <p:sldId id="335" r:id="rId27"/>
    <p:sldId id="422" r:id="rId28"/>
    <p:sldId id="267" r:id="rId29"/>
    <p:sldId id="268" r:id="rId30"/>
    <p:sldId id="271" r:id="rId31"/>
    <p:sldId id="270" r:id="rId32"/>
    <p:sldId id="429" r:id="rId33"/>
    <p:sldId id="2145706850" r:id="rId34"/>
    <p:sldId id="2145706845" r:id="rId35"/>
    <p:sldId id="2145706846" r:id="rId36"/>
    <p:sldId id="2145706847" r:id="rId37"/>
    <p:sldId id="2145706851" r:id="rId38"/>
    <p:sldId id="2145706852" r:id="rId39"/>
  </p:sldIdLst>
  <p:sldSz cx="6858000" cy="5143500"/>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683FF-1146-4811-A8C5-3023B94CFC2E}" v="12" dt="2023-03-14T10:20:42.255"/>
    <p1510:client id="{84DF76CD-0C92-4330-9B64-2E42A061E200}" v="15" dt="2023-03-14T11:03:30.4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1398" y="162"/>
      </p:cViewPr>
      <p:guideLst>
        <p:guide orient="horz" pos="1620"/>
        <p:guide pos="216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 Pietrzak" userId="d8ed3956-785b-4e3e-979a-00b6b825e9c9" providerId="ADAL" clId="{34D683FF-1146-4811-A8C5-3023B94CFC2E}"/>
    <pc:docChg chg="undo custSel addSld modSld sldOrd">
      <pc:chgData name="Leon Pietrzak" userId="d8ed3956-785b-4e3e-979a-00b6b825e9c9" providerId="ADAL" clId="{34D683FF-1146-4811-A8C5-3023B94CFC2E}" dt="2023-03-14T10:33:23.012" v="351" actId="20577"/>
      <pc:docMkLst>
        <pc:docMk/>
      </pc:docMkLst>
      <pc:sldChg chg="modSp mod">
        <pc:chgData name="Leon Pietrzak" userId="d8ed3956-785b-4e3e-979a-00b6b825e9c9" providerId="ADAL" clId="{34D683FF-1146-4811-A8C5-3023B94CFC2E}" dt="2023-03-14T10:14:16.677" v="48" actId="20577"/>
        <pc:sldMkLst>
          <pc:docMk/>
          <pc:sldMk cId="1085801661" sldId="256"/>
        </pc:sldMkLst>
        <pc:spChg chg="mod">
          <ac:chgData name="Leon Pietrzak" userId="d8ed3956-785b-4e3e-979a-00b6b825e9c9" providerId="ADAL" clId="{34D683FF-1146-4811-A8C5-3023B94CFC2E}" dt="2023-03-14T10:14:16.677" v="48" actId="20577"/>
          <ac:spMkLst>
            <pc:docMk/>
            <pc:sldMk cId="1085801661" sldId="256"/>
            <ac:spMk id="2" creationId="{22DAD7A6-623E-514F-BFE9-9BDEC796272C}"/>
          </ac:spMkLst>
        </pc:spChg>
        <pc:spChg chg="mod">
          <ac:chgData name="Leon Pietrzak" userId="d8ed3956-785b-4e3e-979a-00b6b825e9c9" providerId="ADAL" clId="{34D683FF-1146-4811-A8C5-3023B94CFC2E}" dt="2023-03-14T10:13:56.793" v="38" actId="27636"/>
          <ac:spMkLst>
            <pc:docMk/>
            <pc:sldMk cId="1085801661" sldId="256"/>
            <ac:spMk id="3" creationId="{9C61A5FE-A2DA-F048-8E22-57F2866C6F74}"/>
          </ac:spMkLst>
        </pc:spChg>
      </pc:sldChg>
      <pc:sldChg chg="addSp delSp modSp mod ord">
        <pc:chgData name="Leon Pietrzak" userId="d8ed3956-785b-4e3e-979a-00b6b825e9c9" providerId="ADAL" clId="{34D683FF-1146-4811-A8C5-3023B94CFC2E}" dt="2023-03-14T10:19:35.175" v="144" actId="1076"/>
        <pc:sldMkLst>
          <pc:docMk/>
          <pc:sldMk cId="2542832663" sldId="259"/>
        </pc:sldMkLst>
        <pc:spChg chg="mod">
          <ac:chgData name="Leon Pietrzak" userId="d8ed3956-785b-4e3e-979a-00b6b825e9c9" providerId="ADAL" clId="{34D683FF-1146-4811-A8C5-3023B94CFC2E}" dt="2023-03-14T10:14:55.277" v="86" actId="122"/>
          <ac:spMkLst>
            <pc:docMk/>
            <pc:sldMk cId="2542832663" sldId="259"/>
            <ac:spMk id="3" creationId="{1E2CB378-4406-1045-A560-FBBB596C63A5}"/>
          </ac:spMkLst>
        </pc:spChg>
        <pc:graphicFrameChg chg="add mod">
          <ac:chgData name="Leon Pietrzak" userId="d8ed3956-785b-4e3e-979a-00b6b825e9c9" providerId="ADAL" clId="{34D683FF-1146-4811-A8C5-3023B94CFC2E}" dt="2023-03-14T10:15:46.342" v="93" actId="14100"/>
          <ac:graphicFrameMkLst>
            <pc:docMk/>
            <pc:sldMk cId="2542832663" sldId="259"/>
            <ac:graphicFrameMk id="2" creationId="{42A8585C-25D2-962C-CD8F-8F3947866B2E}"/>
          </ac:graphicFrameMkLst>
        </pc:graphicFrameChg>
        <pc:picChg chg="add del mod">
          <ac:chgData name="Leon Pietrzak" userId="d8ed3956-785b-4e3e-979a-00b6b825e9c9" providerId="ADAL" clId="{34D683FF-1146-4811-A8C5-3023B94CFC2E}" dt="2023-03-14T10:19:00.359" v="136" actId="478"/>
          <ac:picMkLst>
            <pc:docMk/>
            <pc:sldMk cId="2542832663" sldId="259"/>
            <ac:picMk id="5" creationId="{2EADF889-D190-3E84-F27A-4133D7267858}"/>
          </ac:picMkLst>
        </pc:picChg>
        <pc:picChg chg="del">
          <ac:chgData name="Leon Pietrzak" userId="d8ed3956-785b-4e3e-979a-00b6b825e9c9" providerId="ADAL" clId="{34D683FF-1146-4811-A8C5-3023B94CFC2E}" dt="2023-03-14T10:14:30.960" v="50" actId="478"/>
          <ac:picMkLst>
            <pc:docMk/>
            <pc:sldMk cId="2542832663" sldId="259"/>
            <ac:picMk id="6" creationId="{92D8CE16-9ABC-0446-9CAB-19F294D7E721}"/>
          </ac:picMkLst>
        </pc:picChg>
        <pc:picChg chg="add mod">
          <ac:chgData name="Leon Pietrzak" userId="d8ed3956-785b-4e3e-979a-00b6b825e9c9" providerId="ADAL" clId="{34D683FF-1146-4811-A8C5-3023B94CFC2E}" dt="2023-03-14T10:19:35.175" v="144" actId="1076"/>
          <ac:picMkLst>
            <pc:docMk/>
            <pc:sldMk cId="2542832663" sldId="259"/>
            <ac:picMk id="8" creationId="{2C836C8A-ECE6-45C8-D427-F2AD9CC5DDA7}"/>
          </ac:picMkLst>
        </pc:picChg>
      </pc:sldChg>
      <pc:sldChg chg="addSp delSp modSp mod">
        <pc:chgData name="Leon Pietrzak" userId="d8ed3956-785b-4e3e-979a-00b6b825e9c9" providerId="ADAL" clId="{34D683FF-1146-4811-A8C5-3023B94CFC2E}" dt="2023-03-14T10:18:25.643" v="132" actId="1076"/>
        <pc:sldMkLst>
          <pc:docMk/>
          <pc:sldMk cId="4012856894" sldId="275"/>
        </pc:sldMkLst>
        <pc:spChg chg="del">
          <ac:chgData name="Leon Pietrzak" userId="d8ed3956-785b-4e3e-979a-00b6b825e9c9" providerId="ADAL" clId="{34D683FF-1146-4811-A8C5-3023B94CFC2E}" dt="2023-03-14T10:17:50.976" v="113" actId="478"/>
          <ac:spMkLst>
            <pc:docMk/>
            <pc:sldMk cId="4012856894" sldId="275"/>
            <ac:spMk id="2" creationId="{4DE38CAF-0473-0FBE-BD9D-888A4A92E908}"/>
          </ac:spMkLst>
        </pc:spChg>
        <pc:spChg chg="add mod">
          <ac:chgData name="Leon Pietrzak" userId="d8ed3956-785b-4e3e-979a-00b6b825e9c9" providerId="ADAL" clId="{34D683FF-1146-4811-A8C5-3023B94CFC2E}" dt="2023-03-14T10:17:55.059" v="114" actId="1076"/>
          <ac:spMkLst>
            <pc:docMk/>
            <pc:sldMk cId="4012856894" sldId="275"/>
            <ac:spMk id="5" creationId="{A962D532-D83A-8CD4-9F0D-47D5475B8C3B}"/>
          </ac:spMkLst>
        </pc:spChg>
        <pc:spChg chg="del">
          <ac:chgData name="Leon Pietrzak" userId="d8ed3956-785b-4e3e-979a-00b6b825e9c9" providerId="ADAL" clId="{34D683FF-1146-4811-A8C5-3023B94CFC2E}" dt="2023-03-14T10:18:06.402" v="117" actId="478"/>
          <ac:spMkLst>
            <pc:docMk/>
            <pc:sldMk cId="4012856894" sldId="275"/>
            <ac:spMk id="8" creationId="{FC8A5D5C-BB09-C4FB-65E5-981BA2A0B38F}"/>
          </ac:spMkLst>
        </pc:spChg>
        <pc:spChg chg="add mod">
          <ac:chgData name="Leon Pietrzak" userId="d8ed3956-785b-4e3e-979a-00b6b825e9c9" providerId="ADAL" clId="{34D683FF-1146-4811-A8C5-3023B94CFC2E}" dt="2023-03-14T10:18:25.643" v="132" actId="1076"/>
          <ac:spMkLst>
            <pc:docMk/>
            <pc:sldMk cId="4012856894" sldId="275"/>
            <ac:spMk id="9" creationId="{5A5E8D55-6C67-6589-C0E5-B69DEE646321}"/>
          </ac:spMkLst>
        </pc:spChg>
        <pc:picChg chg="add del">
          <ac:chgData name="Leon Pietrzak" userId="d8ed3956-785b-4e3e-979a-00b6b825e9c9" providerId="ADAL" clId="{34D683FF-1146-4811-A8C5-3023B94CFC2E}" dt="2023-03-14T10:17:59.759" v="116" actId="478"/>
          <ac:picMkLst>
            <pc:docMk/>
            <pc:sldMk cId="4012856894" sldId="275"/>
            <ac:picMk id="10" creationId="{2C2230EC-DCC3-7CCD-7CE6-224EC5AF6209}"/>
          </ac:picMkLst>
        </pc:picChg>
      </pc:sldChg>
      <pc:sldChg chg="addSp delSp modSp mod">
        <pc:chgData name="Leon Pietrzak" userId="d8ed3956-785b-4e3e-979a-00b6b825e9c9" providerId="ADAL" clId="{34D683FF-1146-4811-A8C5-3023B94CFC2E}" dt="2023-03-14T10:33:23.012" v="351" actId="20577"/>
        <pc:sldMkLst>
          <pc:docMk/>
          <pc:sldMk cId="4180695962" sldId="289"/>
        </pc:sldMkLst>
        <pc:spChg chg="del">
          <ac:chgData name="Leon Pietrzak" userId="d8ed3956-785b-4e3e-979a-00b6b825e9c9" providerId="ADAL" clId="{34D683FF-1146-4811-A8C5-3023B94CFC2E}" dt="2023-03-14T10:20:36.509" v="146" actId="478"/>
          <ac:spMkLst>
            <pc:docMk/>
            <pc:sldMk cId="4180695962" sldId="289"/>
            <ac:spMk id="3" creationId="{59387FDF-EF95-6F81-3863-C77C2DAFF62A}"/>
          </ac:spMkLst>
        </pc:spChg>
        <pc:spChg chg="add mod">
          <ac:chgData name="Leon Pietrzak" userId="d8ed3956-785b-4e3e-979a-00b6b825e9c9" providerId="ADAL" clId="{34D683FF-1146-4811-A8C5-3023B94CFC2E}" dt="2023-03-14T10:21:41.542" v="175" actId="1076"/>
          <ac:spMkLst>
            <pc:docMk/>
            <pc:sldMk cId="4180695962" sldId="289"/>
            <ac:spMk id="4" creationId="{DF836AC4-EAAA-2F72-F6C8-D6D89B6DE530}"/>
          </ac:spMkLst>
        </pc:spChg>
        <pc:spChg chg="mod">
          <ac:chgData name="Leon Pietrzak" userId="d8ed3956-785b-4e3e-979a-00b6b825e9c9" providerId="ADAL" clId="{34D683FF-1146-4811-A8C5-3023B94CFC2E}" dt="2023-03-14T10:33:23.012" v="351" actId="20577"/>
          <ac:spMkLst>
            <pc:docMk/>
            <pc:sldMk cId="4180695962" sldId="289"/>
            <ac:spMk id="5" creationId="{2CFB61FF-EE15-71B6-6F59-5DF2473B8E1A}"/>
          </ac:spMkLst>
        </pc:spChg>
        <pc:picChg chg="mod">
          <ac:chgData name="Leon Pietrzak" userId="d8ed3956-785b-4e3e-979a-00b6b825e9c9" providerId="ADAL" clId="{34D683FF-1146-4811-A8C5-3023B94CFC2E}" dt="2023-03-14T10:20:27.625" v="145" actId="1076"/>
          <ac:picMkLst>
            <pc:docMk/>
            <pc:sldMk cId="4180695962" sldId="289"/>
            <ac:picMk id="2" creationId="{079F0A59-170D-F6D2-33D9-606438E23E47}"/>
          </ac:picMkLst>
        </pc:picChg>
      </pc:sldChg>
      <pc:sldChg chg="add">
        <pc:chgData name="Leon Pietrzak" userId="d8ed3956-785b-4e3e-979a-00b6b825e9c9" providerId="ADAL" clId="{34D683FF-1146-4811-A8C5-3023B94CFC2E}" dt="2023-03-14T10:14:28.250" v="49" actId="2890"/>
        <pc:sldMkLst>
          <pc:docMk/>
          <pc:sldMk cId="3942153647" sldId="2145706844"/>
        </pc:sldMkLst>
      </pc:sldChg>
    </pc:docChg>
  </pc:docChgLst>
  <pc:docChgLst>
    <pc:chgData name="Leon Pietrzak" userId="d8ed3956-785b-4e3e-979a-00b6b825e9c9" providerId="ADAL" clId="{1F43218F-845A-4EB5-80FB-23177E6515F0}"/>
    <pc:docChg chg="custSel addSld delSld modSld">
      <pc:chgData name="Leon Pietrzak" userId="d8ed3956-785b-4e3e-979a-00b6b825e9c9" providerId="ADAL" clId="{1F43218F-845A-4EB5-80FB-23177E6515F0}" dt="2023-01-17T16:11:23.986" v="52" actId="20577"/>
      <pc:docMkLst>
        <pc:docMk/>
      </pc:docMkLst>
      <pc:sldChg chg="addSp delSp modSp mod">
        <pc:chgData name="Leon Pietrzak" userId="d8ed3956-785b-4e3e-979a-00b6b825e9c9" providerId="ADAL" clId="{1F43218F-845A-4EB5-80FB-23177E6515F0}" dt="2023-01-17T16:09:52.468" v="6" actId="1076"/>
        <pc:sldMkLst>
          <pc:docMk/>
          <pc:sldMk cId="2991134238" sldId="335"/>
        </pc:sldMkLst>
        <pc:spChg chg="mod">
          <ac:chgData name="Leon Pietrzak" userId="d8ed3956-785b-4e3e-979a-00b6b825e9c9" providerId="ADAL" clId="{1F43218F-845A-4EB5-80FB-23177E6515F0}" dt="2023-01-17T16:09:52.468" v="6" actId="1076"/>
          <ac:spMkLst>
            <pc:docMk/>
            <pc:sldMk cId="2991134238" sldId="335"/>
            <ac:spMk id="5" creationId="{EEC7F62A-BDF1-46C2-B63B-1667DE248003}"/>
          </ac:spMkLst>
        </pc:spChg>
        <pc:graphicFrameChg chg="mod">
          <ac:chgData name="Leon Pietrzak" userId="d8ed3956-785b-4e3e-979a-00b6b825e9c9" providerId="ADAL" clId="{1F43218F-845A-4EB5-80FB-23177E6515F0}" dt="2023-01-17T16:09:48.716" v="5" actId="1076"/>
          <ac:graphicFrameMkLst>
            <pc:docMk/>
            <pc:sldMk cId="2991134238" sldId="335"/>
            <ac:graphicFrameMk id="4" creationId="{BBF4E304-25CB-4237-A910-2030B660E610}"/>
          </ac:graphicFrameMkLst>
        </pc:graphicFrameChg>
        <pc:picChg chg="add del mod">
          <ac:chgData name="Leon Pietrzak" userId="d8ed3956-785b-4e3e-979a-00b6b825e9c9" providerId="ADAL" clId="{1F43218F-845A-4EB5-80FB-23177E6515F0}" dt="2023-01-17T16:09:40.475" v="4" actId="21"/>
          <ac:picMkLst>
            <pc:docMk/>
            <pc:sldMk cId="2991134238" sldId="335"/>
            <ac:picMk id="2" creationId="{BC770498-0D8B-2D2A-E639-BE84CC90B027}"/>
          </ac:picMkLst>
        </pc:picChg>
      </pc:sldChg>
      <pc:sldChg chg="delSp modSp mod">
        <pc:chgData name="Leon Pietrzak" userId="d8ed3956-785b-4e3e-979a-00b6b825e9c9" providerId="ADAL" clId="{1F43218F-845A-4EB5-80FB-23177E6515F0}" dt="2023-01-17T16:10:11.819" v="9" actId="21"/>
        <pc:sldMkLst>
          <pc:docMk/>
          <pc:sldMk cId="4136517617" sldId="2145706801"/>
        </pc:sldMkLst>
        <pc:spChg chg="mod">
          <ac:chgData name="Leon Pietrzak" userId="d8ed3956-785b-4e3e-979a-00b6b825e9c9" providerId="ADAL" clId="{1F43218F-845A-4EB5-80FB-23177E6515F0}" dt="2023-01-17T16:10:02.063" v="8" actId="1076"/>
          <ac:spMkLst>
            <pc:docMk/>
            <pc:sldMk cId="4136517617" sldId="2145706801"/>
            <ac:spMk id="5" creationId="{EEC7F62A-BDF1-46C2-B63B-1667DE248003}"/>
          </ac:spMkLst>
        </pc:spChg>
        <pc:picChg chg="del">
          <ac:chgData name="Leon Pietrzak" userId="d8ed3956-785b-4e3e-979a-00b6b825e9c9" providerId="ADAL" clId="{1F43218F-845A-4EB5-80FB-23177E6515F0}" dt="2023-01-17T16:10:11.819" v="9" actId="21"/>
          <ac:picMkLst>
            <pc:docMk/>
            <pc:sldMk cId="4136517617" sldId="2145706801"/>
            <ac:picMk id="2" creationId="{A92867D1-F15C-D92E-0710-62D0E4107B6D}"/>
          </ac:picMkLst>
        </pc:picChg>
      </pc:sldChg>
      <pc:sldChg chg="new del">
        <pc:chgData name="Leon Pietrzak" userId="d8ed3956-785b-4e3e-979a-00b6b825e9c9" providerId="ADAL" clId="{1F43218F-845A-4EB5-80FB-23177E6515F0}" dt="2023-01-17T16:10:22.469" v="11" actId="2696"/>
        <pc:sldMkLst>
          <pc:docMk/>
          <pc:sldMk cId="1691309923" sldId="2145706843"/>
        </pc:sldMkLst>
      </pc:sldChg>
      <pc:sldChg chg="addSp delSp modSp new mod">
        <pc:chgData name="Leon Pietrzak" userId="d8ed3956-785b-4e3e-979a-00b6b825e9c9" providerId="ADAL" clId="{1F43218F-845A-4EB5-80FB-23177E6515F0}" dt="2023-01-17T16:11:23.986" v="52" actId="20577"/>
        <pc:sldMkLst>
          <pc:docMk/>
          <pc:sldMk cId="2371298043" sldId="2145706843"/>
        </pc:sldMkLst>
        <pc:spChg chg="mod">
          <ac:chgData name="Leon Pietrzak" userId="d8ed3956-785b-4e3e-979a-00b6b825e9c9" providerId="ADAL" clId="{1F43218F-845A-4EB5-80FB-23177E6515F0}" dt="2023-01-17T16:11:23.986" v="52" actId="20577"/>
          <ac:spMkLst>
            <pc:docMk/>
            <pc:sldMk cId="2371298043" sldId="2145706843"/>
            <ac:spMk id="2" creationId="{8565A69B-1FB9-F2D7-2CFF-830FB5D68500}"/>
          </ac:spMkLst>
        </pc:spChg>
        <pc:spChg chg="del">
          <ac:chgData name="Leon Pietrzak" userId="d8ed3956-785b-4e3e-979a-00b6b825e9c9" providerId="ADAL" clId="{1F43218F-845A-4EB5-80FB-23177E6515F0}" dt="2023-01-17T16:10:32.756" v="13" actId="478"/>
          <ac:spMkLst>
            <pc:docMk/>
            <pc:sldMk cId="2371298043" sldId="2145706843"/>
            <ac:spMk id="3" creationId="{DB42F5FD-E482-C369-B6A4-EC08BEED6F8E}"/>
          </ac:spMkLst>
        </pc:spChg>
        <pc:picChg chg="add del mod ord">
          <ac:chgData name="Leon Pietrzak" userId="d8ed3956-785b-4e3e-979a-00b6b825e9c9" providerId="ADAL" clId="{1F43218F-845A-4EB5-80FB-23177E6515F0}" dt="2023-01-17T16:10:54.505" v="20" actId="478"/>
          <ac:picMkLst>
            <pc:docMk/>
            <pc:sldMk cId="2371298043" sldId="2145706843"/>
            <ac:picMk id="4" creationId="{3CB7673C-4ABA-8ECB-9E53-7450FDFA4A16}"/>
          </ac:picMkLst>
        </pc:picChg>
        <pc:picChg chg="add mod">
          <ac:chgData name="Leon Pietrzak" userId="d8ed3956-785b-4e3e-979a-00b6b825e9c9" providerId="ADAL" clId="{1F43218F-845A-4EB5-80FB-23177E6515F0}" dt="2023-01-17T16:11:11.192" v="25" actId="1076"/>
          <ac:picMkLst>
            <pc:docMk/>
            <pc:sldMk cId="2371298043" sldId="2145706843"/>
            <ac:picMk id="5" creationId="{2EBC389D-502D-0E51-245B-76133A75F87B}"/>
          </ac:picMkLst>
        </pc:picChg>
      </pc:sldChg>
    </pc:docChg>
  </pc:docChgLst>
  <pc:docChgLst>
    <pc:chgData name="Leon Pietrzak" userId="d8ed3956-785b-4e3e-979a-00b6b825e9c9" providerId="ADAL" clId="{CBA0B4E5-28DB-40F9-BA2B-CCBF12E99CBE}"/>
    <pc:docChg chg="undo custSel addSld delSld modSld">
      <pc:chgData name="Leon Pietrzak" userId="d8ed3956-785b-4e3e-979a-00b6b825e9c9" providerId="ADAL" clId="{CBA0B4E5-28DB-40F9-BA2B-CCBF12E99CBE}" dt="2021-12-03T10:06:36.728" v="760" actId="1076"/>
      <pc:docMkLst>
        <pc:docMk/>
      </pc:docMkLst>
      <pc:sldChg chg="modSp mod">
        <pc:chgData name="Leon Pietrzak" userId="d8ed3956-785b-4e3e-979a-00b6b825e9c9" providerId="ADAL" clId="{CBA0B4E5-28DB-40F9-BA2B-CCBF12E99CBE}" dt="2021-11-23T09:21:23.715" v="48" actId="20577"/>
        <pc:sldMkLst>
          <pc:docMk/>
          <pc:sldMk cId="1085801661" sldId="256"/>
        </pc:sldMkLst>
        <pc:spChg chg="mod">
          <ac:chgData name="Leon Pietrzak" userId="d8ed3956-785b-4e3e-979a-00b6b825e9c9" providerId="ADAL" clId="{CBA0B4E5-28DB-40F9-BA2B-CCBF12E99CBE}" dt="2021-11-23T09:21:23.715" v="48" actId="20577"/>
          <ac:spMkLst>
            <pc:docMk/>
            <pc:sldMk cId="1085801661" sldId="256"/>
            <ac:spMk id="3" creationId="{9C61A5FE-A2DA-F048-8E22-57F2866C6F74}"/>
          </ac:spMkLst>
        </pc:spChg>
      </pc:sldChg>
      <pc:sldChg chg="modSp mod">
        <pc:chgData name="Leon Pietrzak" userId="d8ed3956-785b-4e3e-979a-00b6b825e9c9" providerId="ADAL" clId="{CBA0B4E5-28DB-40F9-BA2B-CCBF12E99CBE}" dt="2021-11-23T09:19:20.753" v="26" actId="207"/>
        <pc:sldMkLst>
          <pc:docMk/>
          <pc:sldMk cId="2991134238" sldId="335"/>
        </pc:sldMkLst>
        <pc:graphicFrameChg chg="modGraphic">
          <ac:chgData name="Leon Pietrzak" userId="d8ed3956-785b-4e3e-979a-00b6b825e9c9" providerId="ADAL" clId="{CBA0B4E5-28DB-40F9-BA2B-CCBF12E99CBE}" dt="2021-11-23T09:19:20.753" v="26" actId="207"/>
          <ac:graphicFrameMkLst>
            <pc:docMk/>
            <pc:sldMk cId="2991134238" sldId="335"/>
            <ac:graphicFrameMk id="4" creationId="{BBF4E304-25CB-4237-A910-2030B660E610}"/>
          </ac:graphicFrameMkLst>
        </pc:graphicFrameChg>
      </pc:sldChg>
      <pc:sldChg chg="modSp mod">
        <pc:chgData name="Leon Pietrzak" userId="d8ed3956-785b-4e3e-979a-00b6b825e9c9" providerId="ADAL" clId="{CBA0B4E5-28DB-40F9-BA2B-CCBF12E99CBE}" dt="2021-11-23T09:22:02.166" v="69" actId="20577"/>
        <pc:sldMkLst>
          <pc:docMk/>
          <pc:sldMk cId="3169974277" sldId="2145706829"/>
        </pc:sldMkLst>
        <pc:spChg chg="mod">
          <ac:chgData name="Leon Pietrzak" userId="d8ed3956-785b-4e3e-979a-00b6b825e9c9" providerId="ADAL" clId="{CBA0B4E5-28DB-40F9-BA2B-CCBF12E99CBE}" dt="2021-11-23T09:22:02.166" v="69" actId="20577"/>
          <ac:spMkLst>
            <pc:docMk/>
            <pc:sldMk cId="3169974277" sldId="2145706829"/>
            <ac:spMk id="3" creationId="{9C61A5FE-A2DA-F048-8E22-57F2866C6F74}"/>
          </ac:spMkLst>
        </pc:spChg>
      </pc:sldChg>
      <pc:sldChg chg="addSp modSp new mod">
        <pc:chgData name="Leon Pietrzak" userId="d8ed3956-785b-4e3e-979a-00b6b825e9c9" providerId="ADAL" clId="{CBA0B4E5-28DB-40F9-BA2B-CCBF12E99CBE}" dt="2021-12-03T09:59:33.098" v="537" actId="27636"/>
        <pc:sldMkLst>
          <pc:docMk/>
          <pc:sldMk cId="301015954" sldId="2145706840"/>
        </pc:sldMkLst>
        <pc:spChg chg="mod">
          <ac:chgData name="Leon Pietrzak" userId="d8ed3956-785b-4e3e-979a-00b6b825e9c9" providerId="ADAL" clId="{CBA0B4E5-28DB-40F9-BA2B-CCBF12E99CBE}" dt="2021-12-02T14:32:11.075" v="229" actId="20577"/>
          <ac:spMkLst>
            <pc:docMk/>
            <pc:sldMk cId="301015954" sldId="2145706840"/>
            <ac:spMk id="2" creationId="{A6CF919B-82FF-408F-9306-BEA0171DD645}"/>
          </ac:spMkLst>
        </pc:spChg>
        <pc:spChg chg="mod">
          <ac:chgData name="Leon Pietrzak" userId="d8ed3956-785b-4e3e-979a-00b6b825e9c9" providerId="ADAL" clId="{CBA0B4E5-28DB-40F9-BA2B-CCBF12E99CBE}" dt="2021-12-03T09:59:33.098" v="537" actId="27636"/>
          <ac:spMkLst>
            <pc:docMk/>
            <pc:sldMk cId="301015954" sldId="2145706840"/>
            <ac:spMk id="3" creationId="{09996B48-4B93-43C3-863E-5BA2DACC83EF}"/>
          </ac:spMkLst>
        </pc:spChg>
        <pc:spChg chg="add mod">
          <ac:chgData name="Leon Pietrzak" userId="d8ed3956-785b-4e3e-979a-00b6b825e9c9" providerId="ADAL" clId="{CBA0B4E5-28DB-40F9-BA2B-CCBF12E99CBE}" dt="2021-12-02T14:37:42.320" v="333" actId="1076"/>
          <ac:spMkLst>
            <pc:docMk/>
            <pc:sldMk cId="301015954" sldId="2145706840"/>
            <ac:spMk id="6" creationId="{60EFF7ED-4AF4-426F-879D-5869C85C7274}"/>
          </ac:spMkLst>
        </pc:spChg>
        <pc:spChg chg="add mod">
          <ac:chgData name="Leon Pietrzak" userId="d8ed3956-785b-4e3e-979a-00b6b825e9c9" providerId="ADAL" clId="{CBA0B4E5-28DB-40F9-BA2B-CCBF12E99CBE}" dt="2021-12-02T14:40:12.543" v="450" actId="20577"/>
          <ac:spMkLst>
            <pc:docMk/>
            <pc:sldMk cId="301015954" sldId="2145706840"/>
            <ac:spMk id="7" creationId="{D2389EAF-0DE1-4A98-BB92-EA6283FA34C6}"/>
          </ac:spMkLst>
        </pc:spChg>
        <pc:spChg chg="add mod">
          <ac:chgData name="Leon Pietrzak" userId="d8ed3956-785b-4e3e-979a-00b6b825e9c9" providerId="ADAL" clId="{CBA0B4E5-28DB-40F9-BA2B-CCBF12E99CBE}" dt="2021-12-02T14:40:37.627" v="452" actId="207"/>
          <ac:spMkLst>
            <pc:docMk/>
            <pc:sldMk cId="301015954" sldId="2145706840"/>
            <ac:spMk id="10" creationId="{93E69C09-52D8-4A51-B4F3-8950A02AEE35}"/>
          </ac:spMkLst>
        </pc:spChg>
        <pc:picChg chg="add mod modCrop">
          <ac:chgData name="Leon Pietrzak" userId="d8ed3956-785b-4e3e-979a-00b6b825e9c9" providerId="ADAL" clId="{CBA0B4E5-28DB-40F9-BA2B-CCBF12E99CBE}" dt="2021-12-02T14:39:34.309" v="412" actId="732"/>
          <ac:picMkLst>
            <pc:docMk/>
            <pc:sldMk cId="301015954" sldId="2145706840"/>
            <ac:picMk id="5" creationId="{D713F6A9-D6F8-4CFB-8270-815BC9CEC34A}"/>
          </ac:picMkLst>
        </pc:picChg>
        <pc:picChg chg="add mod">
          <ac:chgData name="Leon Pietrzak" userId="d8ed3956-785b-4e3e-979a-00b6b825e9c9" providerId="ADAL" clId="{CBA0B4E5-28DB-40F9-BA2B-CCBF12E99CBE}" dt="2021-12-02T14:41:11.194" v="453"/>
          <ac:picMkLst>
            <pc:docMk/>
            <pc:sldMk cId="301015954" sldId="2145706840"/>
            <ac:picMk id="9" creationId="{CAB7F0D8-B980-4B66-B475-5845829BD0E6}"/>
          </ac:picMkLst>
        </pc:picChg>
      </pc:sldChg>
      <pc:sldChg chg="del">
        <pc:chgData name="Leon Pietrzak" userId="d8ed3956-785b-4e3e-979a-00b6b825e9c9" providerId="ADAL" clId="{CBA0B4E5-28DB-40F9-BA2B-CCBF12E99CBE}" dt="2021-11-23T09:19:35.668" v="27" actId="2696"/>
        <pc:sldMkLst>
          <pc:docMk/>
          <pc:sldMk cId="1845549592" sldId="2145706840"/>
        </pc:sldMkLst>
      </pc:sldChg>
      <pc:sldChg chg="addSp delSp modSp new mod modNotesTx">
        <pc:chgData name="Leon Pietrzak" userId="d8ed3956-785b-4e3e-979a-00b6b825e9c9" providerId="ADAL" clId="{CBA0B4E5-28DB-40F9-BA2B-CCBF12E99CBE}" dt="2021-12-03T10:06:36.728" v="760" actId="1076"/>
        <pc:sldMkLst>
          <pc:docMk/>
          <pc:sldMk cId="1543831388" sldId="2145706841"/>
        </pc:sldMkLst>
        <pc:spChg chg="mod">
          <ac:chgData name="Leon Pietrzak" userId="d8ed3956-785b-4e3e-979a-00b6b825e9c9" providerId="ADAL" clId="{CBA0B4E5-28DB-40F9-BA2B-CCBF12E99CBE}" dt="2021-12-03T09:57:04.158" v="507" actId="20577"/>
          <ac:spMkLst>
            <pc:docMk/>
            <pc:sldMk cId="1543831388" sldId="2145706841"/>
            <ac:spMk id="2" creationId="{9CDEBE54-8109-4B15-BA53-AF6F63E69686}"/>
          </ac:spMkLst>
        </pc:spChg>
        <pc:spChg chg="del mod">
          <ac:chgData name="Leon Pietrzak" userId="d8ed3956-785b-4e3e-979a-00b6b825e9c9" providerId="ADAL" clId="{CBA0B4E5-28DB-40F9-BA2B-CCBF12E99CBE}" dt="2021-12-03T09:59:52.971" v="540" actId="478"/>
          <ac:spMkLst>
            <pc:docMk/>
            <pc:sldMk cId="1543831388" sldId="2145706841"/>
            <ac:spMk id="3" creationId="{85F1A78C-A477-433C-9DCE-406B52F9E3C7}"/>
          </ac:spMkLst>
        </pc:spChg>
        <pc:spChg chg="add mod">
          <ac:chgData name="Leon Pietrzak" userId="d8ed3956-785b-4e3e-979a-00b6b825e9c9" providerId="ADAL" clId="{CBA0B4E5-28DB-40F9-BA2B-CCBF12E99CBE}" dt="2021-12-03T10:05:16.928" v="753" actId="1076"/>
          <ac:spMkLst>
            <pc:docMk/>
            <pc:sldMk cId="1543831388" sldId="2145706841"/>
            <ac:spMk id="5" creationId="{84ADD51F-F6B6-4672-8BF1-03B376F5F041}"/>
          </ac:spMkLst>
        </pc:spChg>
        <pc:spChg chg="add mod">
          <ac:chgData name="Leon Pietrzak" userId="d8ed3956-785b-4e3e-979a-00b6b825e9c9" providerId="ADAL" clId="{CBA0B4E5-28DB-40F9-BA2B-CCBF12E99CBE}" dt="2021-12-03T10:04:08.487" v="696" actId="1076"/>
          <ac:spMkLst>
            <pc:docMk/>
            <pc:sldMk cId="1543831388" sldId="2145706841"/>
            <ac:spMk id="8" creationId="{54AB419D-49B7-4DF8-8BDD-E619B17B9F6A}"/>
          </ac:spMkLst>
        </pc:spChg>
        <pc:spChg chg="add mod">
          <ac:chgData name="Leon Pietrzak" userId="d8ed3956-785b-4e3e-979a-00b6b825e9c9" providerId="ADAL" clId="{CBA0B4E5-28DB-40F9-BA2B-CCBF12E99CBE}" dt="2021-12-03T10:04:11.464" v="697" actId="1076"/>
          <ac:spMkLst>
            <pc:docMk/>
            <pc:sldMk cId="1543831388" sldId="2145706841"/>
            <ac:spMk id="11" creationId="{EA607863-4AFE-4BE9-9900-289A290D3447}"/>
          </ac:spMkLst>
        </pc:spChg>
        <pc:spChg chg="add mod">
          <ac:chgData name="Leon Pietrzak" userId="d8ed3956-785b-4e3e-979a-00b6b825e9c9" providerId="ADAL" clId="{CBA0B4E5-28DB-40F9-BA2B-CCBF12E99CBE}" dt="2021-12-03T10:06:36.728" v="760" actId="1076"/>
          <ac:spMkLst>
            <pc:docMk/>
            <pc:sldMk cId="1543831388" sldId="2145706841"/>
            <ac:spMk id="14" creationId="{DFA3391F-96CF-4FDC-90A0-B80615806071}"/>
          </ac:spMkLst>
        </pc:spChg>
        <pc:spChg chg="add mod">
          <ac:chgData name="Leon Pietrzak" userId="d8ed3956-785b-4e3e-979a-00b6b825e9c9" providerId="ADAL" clId="{CBA0B4E5-28DB-40F9-BA2B-CCBF12E99CBE}" dt="2021-12-03T10:05:10.645" v="752" actId="255"/>
          <ac:spMkLst>
            <pc:docMk/>
            <pc:sldMk cId="1543831388" sldId="2145706841"/>
            <ac:spMk id="15" creationId="{D1C52BA9-98DC-42E5-845D-8FDF2CAEAF30}"/>
          </ac:spMkLst>
        </pc:spChg>
        <pc:picChg chg="add mod ord">
          <ac:chgData name="Leon Pietrzak" userId="d8ed3956-785b-4e3e-979a-00b6b825e9c9" providerId="ADAL" clId="{CBA0B4E5-28DB-40F9-BA2B-CCBF12E99CBE}" dt="2021-12-03T10:04:17.352" v="699" actId="1076"/>
          <ac:picMkLst>
            <pc:docMk/>
            <pc:sldMk cId="1543831388" sldId="2145706841"/>
            <ac:picMk id="6" creationId="{C44DCEC3-139F-40B0-A5FD-1478B52FD09B}"/>
          </ac:picMkLst>
        </pc:picChg>
        <pc:picChg chg="add mod ord">
          <ac:chgData name="Leon Pietrzak" userId="d8ed3956-785b-4e3e-979a-00b6b825e9c9" providerId="ADAL" clId="{CBA0B4E5-28DB-40F9-BA2B-CCBF12E99CBE}" dt="2021-12-03T10:04:21.352" v="700" actId="1076"/>
          <ac:picMkLst>
            <pc:docMk/>
            <pc:sldMk cId="1543831388" sldId="2145706841"/>
            <ac:picMk id="9" creationId="{0B30077F-5BF1-4D84-819A-DABD1B42FB3F}"/>
          </ac:picMkLst>
        </pc:picChg>
        <pc:picChg chg="add mod">
          <ac:chgData name="Leon Pietrzak" userId="d8ed3956-785b-4e3e-979a-00b6b825e9c9" providerId="ADAL" clId="{CBA0B4E5-28DB-40F9-BA2B-CCBF12E99CBE}" dt="2021-12-03T10:04:24.936" v="701" actId="1076"/>
          <ac:picMkLst>
            <pc:docMk/>
            <pc:sldMk cId="1543831388" sldId="2145706841"/>
            <ac:picMk id="12" creationId="{3FF68844-F1A9-46E7-8E08-4F2D5111F10C}"/>
          </ac:picMkLst>
        </pc:picChg>
      </pc:sldChg>
    </pc:docChg>
  </pc:docChgLst>
  <pc:docChgLst>
    <pc:chgData name="Leon Pietrzak" userId="d8ed3956-785b-4e3e-979a-00b6b825e9c9" providerId="ADAL" clId="{84DF76CD-0C92-4330-9B64-2E42A061E200}"/>
    <pc:docChg chg="undo redo custSel addSld delSld modSld sldOrd">
      <pc:chgData name="Leon Pietrzak" userId="d8ed3956-785b-4e3e-979a-00b6b825e9c9" providerId="ADAL" clId="{84DF76CD-0C92-4330-9B64-2E42A061E200}" dt="2023-03-14T11:07:57.640" v="508" actId="20577"/>
      <pc:docMkLst>
        <pc:docMk/>
      </pc:docMkLst>
      <pc:sldChg chg="modTransition">
        <pc:chgData name="Leon Pietrzak" userId="d8ed3956-785b-4e3e-979a-00b6b825e9c9" providerId="ADAL" clId="{84DF76CD-0C92-4330-9B64-2E42A061E200}" dt="2023-03-14T11:03:30.436" v="427"/>
        <pc:sldMkLst>
          <pc:docMk/>
          <pc:sldMk cId="1085801661" sldId="256"/>
        </pc:sldMkLst>
      </pc:sldChg>
      <pc:sldChg chg="modSp mod modTransition">
        <pc:chgData name="Leon Pietrzak" userId="d8ed3956-785b-4e3e-979a-00b6b825e9c9" providerId="ADAL" clId="{84DF76CD-0C92-4330-9B64-2E42A061E200}" dt="2023-03-14T10:59:01.100" v="390"/>
        <pc:sldMkLst>
          <pc:docMk/>
          <pc:sldMk cId="2542832663" sldId="259"/>
        </pc:sldMkLst>
        <pc:spChg chg="mod">
          <ac:chgData name="Leon Pietrzak" userId="d8ed3956-785b-4e3e-979a-00b6b825e9c9" providerId="ADAL" clId="{84DF76CD-0C92-4330-9B64-2E42A061E200}" dt="2023-03-14T10:51:39.880" v="308" actId="20577"/>
          <ac:spMkLst>
            <pc:docMk/>
            <pc:sldMk cId="2542832663" sldId="259"/>
            <ac:spMk id="3" creationId="{1E2CB378-4406-1045-A560-FBBB596C63A5}"/>
          </ac:spMkLst>
        </pc:spChg>
        <pc:graphicFrameChg chg="mod">
          <ac:chgData name="Leon Pietrzak" userId="d8ed3956-785b-4e3e-979a-00b6b825e9c9" providerId="ADAL" clId="{84DF76CD-0C92-4330-9B64-2E42A061E200}" dt="2023-03-14T10:51:40.442" v="309" actId="14100"/>
          <ac:graphicFrameMkLst>
            <pc:docMk/>
            <pc:sldMk cId="2542832663" sldId="259"/>
            <ac:graphicFrameMk id="2" creationId="{42A8585C-25D2-962C-CD8F-8F3947866B2E}"/>
          </ac:graphicFrameMkLst>
        </pc:graphicFrameChg>
      </pc:sldChg>
      <pc:sldChg chg="modTransition">
        <pc:chgData name="Leon Pietrzak" userId="d8ed3956-785b-4e3e-979a-00b6b825e9c9" providerId="ADAL" clId="{84DF76CD-0C92-4330-9B64-2E42A061E200}" dt="2023-03-14T10:59:27.493" v="391"/>
        <pc:sldMkLst>
          <pc:docMk/>
          <pc:sldMk cId="4012856894" sldId="275"/>
        </pc:sldMkLst>
      </pc:sldChg>
      <pc:sldChg chg="modSp mod">
        <pc:chgData name="Leon Pietrzak" userId="d8ed3956-785b-4e3e-979a-00b6b825e9c9" providerId="ADAL" clId="{84DF76CD-0C92-4330-9B64-2E42A061E200}" dt="2023-03-14T11:07:57.640" v="508" actId="20577"/>
        <pc:sldMkLst>
          <pc:docMk/>
          <pc:sldMk cId="4180695962" sldId="289"/>
        </pc:sldMkLst>
        <pc:spChg chg="mod">
          <ac:chgData name="Leon Pietrzak" userId="d8ed3956-785b-4e3e-979a-00b6b825e9c9" providerId="ADAL" clId="{84DF76CD-0C92-4330-9B64-2E42A061E200}" dt="2023-03-14T11:07:57.640" v="508" actId="20577"/>
          <ac:spMkLst>
            <pc:docMk/>
            <pc:sldMk cId="4180695962" sldId="289"/>
            <ac:spMk id="5" creationId="{2CFB61FF-EE15-71B6-6F59-5DF2473B8E1A}"/>
          </ac:spMkLst>
        </pc:spChg>
      </pc:sldChg>
      <pc:sldChg chg="ord">
        <pc:chgData name="Leon Pietrzak" userId="d8ed3956-785b-4e3e-979a-00b6b825e9c9" providerId="ADAL" clId="{84DF76CD-0C92-4330-9B64-2E42A061E200}" dt="2023-03-14T10:39:25.782" v="14"/>
        <pc:sldMkLst>
          <pc:docMk/>
          <pc:sldMk cId="2991134238" sldId="335"/>
        </pc:sldMkLst>
      </pc:sldChg>
      <pc:sldChg chg="del">
        <pc:chgData name="Leon Pietrzak" userId="d8ed3956-785b-4e3e-979a-00b6b825e9c9" providerId="ADAL" clId="{84DF76CD-0C92-4330-9B64-2E42A061E200}" dt="2023-03-14T10:36:41.641" v="3" actId="2696"/>
        <pc:sldMkLst>
          <pc:docMk/>
          <pc:sldMk cId="3224937257" sldId="396"/>
        </pc:sldMkLst>
      </pc:sldChg>
      <pc:sldChg chg="del">
        <pc:chgData name="Leon Pietrzak" userId="d8ed3956-785b-4e3e-979a-00b6b825e9c9" providerId="ADAL" clId="{84DF76CD-0C92-4330-9B64-2E42A061E200}" dt="2023-03-14T10:36:39.087" v="2" actId="2696"/>
        <pc:sldMkLst>
          <pc:docMk/>
          <pc:sldMk cId="1600109586" sldId="1608"/>
        </pc:sldMkLst>
      </pc:sldChg>
      <pc:sldChg chg="del">
        <pc:chgData name="Leon Pietrzak" userId="d8ed3956-785b-4e3e-979a-00b6b825e9c9" providerId="ADAL" clId="{84DF76CD-0C92-4330-9B64-2E42A061E200}" dt="2023-03-14T10:36:32.785" v="0" actId="2696"/>
        <pc:sldMkLst>
          <pc:docMk/>
          <pc:sldMk cId="1537861134" sldId="1609"/>
        </pc:sldMkLst>
      </pc:sldChg>
      <pc:sldChg chg="del">
        <pc:chgData name="Leon Pietrzak" userId="d8ed3956-785b-4e3e-979a-00b6b825e9c9" providerId="ADAL" clId="{84DF76CD-0C92-4330-9B64-2E42A061E200}" dt="2023-03-14T10:36:44.404" v="4" actId="2696"/>
        <pc:sldMkLst>
          <pc:docMk/>
          <pc:sldMk cId="2363626836" sldId="2145706779"/>
        </pc:sldMkLst>
      </pc:sldChg>
      <pc:sldChg chg="ord">
        <pc:chgData name="Leon Pietrzak" userId="d8ed3956-785b-4e3e-979a-00b6b825e9c9" providerId="ADAL" clId="{84DF76CD-0C92-4330-9B64-2E42A061E200}" dt="2023-03-14T10:39:15.378" v="12"/>
        <pc:sldMkLst>
          <pc:docMk/>
          <pc:sldMk cId="4136517617" sldId="2145706801"/>
        </pc:sldMkLst>
      </pc:sldChg>
      <pc:sldChg chg="del">
        <pc:chgData name="Leon Pietrzak" userId="d8ed3956-785b-4e3e-979a-00b6b825e9c9" providerId="ADAL" clId="{84DF76CD-0C92-4330-9B64-2E42A061E200}" dt="2023-03-14T10:36:50.727" v="6" actId="2696"/>
        <pc:sldMkLst>
          <pc:docMk/>
          <pc:sldMk cId="0" sldId="2145706825"/>
        </pc:sldMkLst>
      </pc:sldChg>
      <pc:sldChg chg="del">
        <pc:chgData name="Leon Pietrzak" userId="d8ed3956-785b-4e3e-979a-00b6b825e9c9" providerId="ADAL" clId="{84DF76CD-0C92-4330-9B64-2E42A061E200}" dt="2023-03-14T10:37:00.136" v="8" actId="2696"/>
        <pc:sldMkLst>
          <pc:docMk/>
          <pc:sldMk cId="3169974277" sldId="2145706829"/>
        </pc:sldMkLst>
      </pc:sldChg>
      <pc:sldChg chg="del">
        <pc:chgData name="Leon Pietrzak" userId="d8ed3956-785b-4e3e-979a-00b6b825e9c9" providerId="ADAL" clId="{84DF76CD-0C92-4330-9B64-2E42A061E200}" dt="2023-03-14T10:36:57.834" v="7" actId="2696"/>
        <pc:sldMkLst>
          <pc:docMk/>
          <pc:sldMk cId="2443895155" sldId="2145706837"/>
        </pc:sldMkLst>
      </pc:sldChg>
      <pc:sldChg chg="del">
        <pc:chgData name="Leon Pietrzak" userId="d8ed3956-785b-4e3e-979a-00b6b825e9c9" providerId="ADAL" clId="{84DF76CD-0C92-4330-9B64-2E42A061E200}" dt="2023-03-14T10:36:47.075" v="5" actId="2696"/>
        <pc:sldMkLst>
          <pc:docMk/>
          <pc:sldMk cId="0" sldId="2145706838"/>
        </pc:sldMkLst>
      </pc:sldChg>
      <pc:sldChg chg="del">
        <pc:chgData name="Leon Pietrzak" userId="d8ed3956-785b-4e3e-979a-00b6b825e9c9" providerId="ADAL" clId="{84DF76CD-0C92-4330-9B64-2E42A061E200}" dt="2023-03-14T10:36:36.471" v="1" actId="2696"/>
        <pc:sldMkLst>
          <pc:docMk/>
          <pc:sldMk cId="2947805371" sldId="2145706839"/>
        </pc:sldMkLst>
      </pc:sldChg>
      <pc:sldChg chg="ord">
        <pc:chgData name="Leon Pietrzak" userId="d8ed3956-785b-4e3e-979a-00b6b825e9c9" providerId="ADAL" clId="{84DF76CD-0C92-4330-9B64-2E42A061E200}" dt="2023-03-14T10:39:05.305" v="10"/>
        <pc:sldMkLst>
          <pc:docMk/>
          <pc:sldMk cId="2371298043" sldId="2145706843"/>
        </pc:sldMkLst>
      </pc:sldChg>
      <pc:sldChg chg="modTransition">
        <pc:chgData name="Leon Pietrzak" userId="d8ed3956-785b-4e3e-979a-00b6b825e9c9" providerId="ADAL" clId="{84DF76CD-0C92-4330-9B64-2E42A061E200}" dt="2023-03-14T11:03:25.068" v="426"/>
        <pc:sldMkLst>
          <pc:docMk/>
          <pc:sldMk cId="3942153647" sldId="2145706844"/>
        </pc:sldMkLst>
      </pc:sldChg>
      <pc:sldChg chg="addSp delSp modSp add mod">
        <pc:chgData name="Leon Pietrzak" userId="d8ed3956-785b-4e3e-979a-00b6b825e9c9" providerId="ADAL" clId="{84DF76CD-0C92-4330-9B64-2E42A061E200}" dt="2023-03-14T10:41:12.757" v="47" actId="1076"/>
        <pc:sldMkLst>
          <pc:docMk/>
          <pc:sldMk cId="2184052900" sldId="2145706845"/>
        </pc:sldMkLst>
        <pc:spChg chg="mod">
          <ac:chgData name="Leon Pietrzak" userId="d8ed3956-785b-4e3e-979a-00b6b825e9c9" providerId="ADAL" clId="{84DF76CD-0C92-4330-9B64-2E42A061E200}" dt="2023-03-14T10:40:43.750" v="43" actId="313"/>
          <ac:spMkLst>
            <pc:docMk/>
            <pc:sldMk cId="2184052900" sldId="2145706845"/>
            <ac:spMk id="2" creationId="{A13587C1-C6E2-EB4F-BFE7-2C3FA5EB7CFA}"/>
          </ac:spMkLst>
        </pc:spChg>
        <pc:spChg chg="del">
          <ac:chgData name="Leon Pietrzak" userId="d8ed3956-785b-4e3e-979a-00b6b825e9c9" providerId="ADAL" clId="{84DF76CD-0C92-4330-9B64-2E42A061E200}" dt="2023-03-14T10:40:24.652" v="16" actId="478"/>
          <ac:spMkLst>
            <pc:docMk/>
            <pc:sldMk cId="2184052900" sldId="2145706845"/>
            <ac:spMk id="3" creationId="{0B2A8D3F-3460-3442-87FF-907B927666BD}"/>
          </ac:spMkLst>
        </pc:spChg>
        <pc:spChg chg="add del mod">
          <ac:chgData name="Leon Pietrzak" userId="d8ed3956-785b-4e3e-979a-00b6b825e9c9" providerId="ADAL" clId="{84DF76CD-0C92-4330-9B64-2E42A061E200}" dt="2023-03-14T10:40:26.832" v="17" actId="478"/>
          <ac:spMkLst>
            <pc:docMk/>
            <pc:sldMk cId="2184052900" sldId="2145706845"/>
            <ac:spMk id="5" creationId="{79404048-72F0-AB2B-01A8-6FE4260BD105}"/>
          </ac:spMkLst>
        </pc:spChg>
        <pc:spChg chg="add mod">
          <ac:chgData name="Leon Pietrzak" userId="d8ed3956-785b-4e3e-979a-00b6b825e9c9" providerId="ADAL" clId="{84DF76CD-0C92-4330-9B64-2E42A061E200}" dt="2023-03-14T10:41:12.757" v="47" actId="1076"/>
          <ac:spMkLst>
            <pc:docMk/>
            <pc:sldMk cId="2184052900" sldId="2145706845"/>
            <ac:spMk id="7" creationId="{36E86DC2-6EB0-7618-5F58-2E42F6B659EC}"/>
          </ac:spMkLst>
        </pc:spChg>
      </pc:sldChg>
      <pc:sldChg chg="modSp add mod">
        <pc:chgData name="Leon Pietrzak" userId="d8ed3956-785b-4e3e-979a-00b6b825e9c9" providerId="ADAL" clId="{84DF76CD-0C92-4330-9B64-2E42A061E200}" dt="2023-03-14T10:41:39.798" v="49"/>
        <pc:sldMkLst>
          <pc:docMk/>
          <pc:sldMk cId="2297123201" sldId="2145706846"/>
        </pc:sldMkLst>
        <pc:spChg chg="mod">
          <ac:chgData name="Leon Pietrzak" userId="d8ed3956-785b-4e3e-979a-00b6b825e9c9" providerId="ADAL" clId="{84DF76CD-0C92-4330-9B64-2E42A061E200}" dt="2023-03-14T10:41:39.798" v="49"/>
          <ac:spMkLst>
            <pc:docMk/>
            <pc:sldMk cId="2297123201" sldId="2145706846"/>
            <ac:spMk id="7" creationId="{36E86DC2-6EB0-7618-5F58-2E42F6B659EC}"/>
          </ac:spMkLst>
        </pc:spChg>
      </pc:sldChg>
      <pc:sldChg chg="modSp add mod">
        <pc:chgData name="Leon Pietrzak" userId="d8ed3956-785b-4e3e-979a-00b6b825e9c9" providerId="ADAL" clId="{84DF76CD-0C92-4330-9B64-2E42A061E200}" dt="2023-03-14T10:42:06.739" v="51"/>
        <pc:sldMkLst>
          <pc:docMk/>
          <pc:sldMk cId="783673449" sldId="2145706847"/>
        </pc:sldMkLst>
        <pc:spChg chg="mod">
          <ac:chgData name="Leon Pietrzak" userId="d8ed3956-785b-4e3e-979a-00b6b825e9c9" providerId="ADAL" clId="{84DF76CD-0C92-4330-9B64-2E42A061E200}" dt="2023-03-14T10:42:06.739" v="51"/>
          <ac:spMkLst>
            <pc:docMk/>
            <pc:sldMk cId="783673449" sldId="2145706847"/>
            <ac:spMk id="7" creationId="{36E86DC2-6EB0-7618-5F58-2E42F6B659EC}"/>
          </ac:spMkLst>
        </pc:spChg>
      </pc:sldChg>
      <pc:sldChg chg="addSp delSp modSp add mod modTransition">
        <pc:chgData name="Leon Pietrzak" userId="d8ed3956-785b-4e3e-979a-00b6b825e9c9" providerId="ADAL" clId="{84DF76CD-0C92-4330-9B64-2E42A061E200}" dt="2023-03-14T11:01:14.536" v="393"/>
        <pc:sldMkLst>
          <pc:docMk/>
          <pc:sldMk cId="790563481" sldId="2145706848"/>
        </pc:sldMkLst>
        <pc:spChg chg="mod">
          <ac:chgData name="Leon Pietrzak" userId="d8ed3956-785b-4e3e-979a-00b6b825e9c9" providerId="ADAL" clId="{84DF76CD-0C92-4330-9B64-2E42A061E200}" dt="2023-03-14T10:45:41.179" v="86" actId="20577"/>
          <ac:spMkLst>
            <pc:docMk/>
            <pc:sldMk cId="790563481" sldId="2145706848"/>
            <ac:spMk id="4" creationId="{DF836AC4-EAAA-2F72-F6C8-D6D89B6DE530}"/>
          </ac:spMkLst>
        </pc:spChg>
        <pc:spChg chg="del">
          <ac:chgData name="Leon Pietrzak" userId="d8ed3956-785b-4e3e-979a-00b6b825e9c9" providerId="ADAL" clId="{84DF76CD-0C92-4330-9B64-2E42A061E200}" dt="2023-03-14T10:45:00.496" v="53" actId="478"/>
          <ac:spMkLst>
            <pc:docMk/>
            <pc:sldMk cId="790563481" sldId="2145706848"/>
            <ac:spMk id="5" creationId="{2CFB61FF-EE15-71B6-6F59-5DF2473B8E1A}"/>
          </ac:spMkLst>
        </pc:spChg>
        <pc:spChg chg="add mod">
          <ac:chgData name="Leon Pietrzak" userId="d8ed3956-785b-4e3e-979a-00b6b825e9c9" providerId="ADAL" clId="{84DF76CD-0C92-4330-9B64-2E42A061E200}" dt="2023-03-14T10:51:42.801" v="311" actId="207"/>
          <ac:spMkLst>
            <pc:docMk/>
            <pc:sldMk cId="790563481" sldId="2145706848"/>
            <ac:spMk id="6" creationId="{B0DCB42B-D332-1D49-A1A3-7565B790D0D7}"/>
          </ac:spMkLst>
        </pc:spChg>
        <pc:picChg chg="add mod">
          <ac:chgData name="Leon Pietrzak" userId="d8ed3956-785b-4e3e-979a-00b6b825e9c9" providerId="ADAL" clId="{84DF76CD-0C92-4330-9B64-2E42A061E200}" dt="2023-03-14T10:48:56.773" v="138" actId="1076"/>
          <ac:picMkLst>
            <pc:docMk/>
            <pc:sldMk cId="790563481" sldId="2145706848"/>
            <ac:picMk id="8" creationId="{5FFAF9FA-B36F-0E4C-9C81-75A722CF2D0E}"/>
          </ac:picMkLst>
        </pc:picChg>
        <pc:picChg chg="add mod">
          <ac:chgData name="Leon Pietrzak" userId="d8ed3956-785b-4e3e-979a-00b6b825e9c9" providerId="ADAL" clId="{84DF76CD-0C92-4330-9B64-2E42A061E200}" dt="2023-03-14T10:50:41.250" v="284" actId="1076"/>
          <ac:picMkLst>
            <pc:docMk/>
            <pc:sldMk cId="790563481" sldId="2145706848"/>
            <ac:picMk id="11" creationId="{53BEE265-2510-8628-E9A2-6AB479266258}"/>
          </ac:picMkLst>
        </pc:picChg>
      </pc:sldChg>
      <pc:sldChg chg="addSp delSp modSp mod">
        <pc:chgData name="Leon Pietrzak" userId="d8ed3956-785b-4e3e-979a-00b6b825e9c9" providerId="ADAL" clId="{84DF76CD-0C92-4330-9B64-2E42A061E200}" dt="2023-03-14T11:04:14.631" v="454" actId="20577"/>
        <pc:sldMkLst>
          <pc:docMk/>
          <pc:sldMk cId="1376019562" sldId="2145706849"/>
        </pc:sldMkLst>
        <pc:spChg chg="mod">
          <ac:chgData name="Leon Pietrzak" userId="d8ed3956-785b-4e3e-979a-00b6b825e9c9" providerId="ADAL" clId="{84DF76CD-0C92-4330-9B64-2E42A061E200}" dt="2023-03-14T11:04:14.631" v="454" actId="20577"/>
          <ac:spMkLst>
            <pc:docMk/>
            <pc:sldMk cId="1376019562" sldId="2145706849"/>
            <ac:spMk id="3" creationId="{9C61A5FE-A2DA-F048-8E22-57F2866C6F74}"/>
          </ac:spMkLst>
        </pc:spChg>
        <pc:picChg chg="add mod">
          <ac:chgData name="Leon Pietrzak" userId="d8ed3956-785b-4e3e-979a-00b6b825e9c9" providerId="ADAL" clId="{84DF76CD-0C92-4330-9B64-2E42A061E200}" dt="2023-03-14T10:54:24.793" v="373" actId="1076"/>
          <ac:picMkLst>
            <pc:docMk/>
            <pc:sldMk cId="1376019562" sldId="2145706849"/>
            <ac:picMk id="5" creationId="{8AE411DD-E6FC-4591-C530-DF7E54E9370D}"/>
          </ac:picMkLst>
        </pc:picChg>
        <pc:picChg chg="del">
          <ac:chgData name="Leon Pietrzak" userId="d8ed3956-785b-4e3e-979a-00b6b825e9c9" providerId="ADAL" clId="{84DF76CD-0C92-4330-9B64-2E42A061E200}" dt="2023-03-14T10:54:07.005" v="369" actId="478"/>
          <ac:picMkLst>
            <pc:docMk/>
            <pc:sldMk cId="1376019562" sldId="2145706849"/>
            <ac:picMk id="6" creationId="{DF0C2814-CCA9-414A-8DF6-42A726E7D614}"/>
          </ac:picMkLst>
        </pc:picChg>
        <pc:picChg chg="del">
          <ac:chgData name="Leon Pietrzak" userId="d8ed3956-785b-4e3e-979a-00b6b825e9c9" providerId="ADAL" clId="{84DF76CD-0C92-4330-9B64-2E42A061E200}" dt="2023-03-14T10:54:02.038" v="366" actId="478"/>
          <ac:picMkLst>
            <pc:docMk/>
            <pc:sldMk cId="1376019562" sldId="2145706849"/>
            <ac:picMk id="8" creationId="{9C623159-44A8-B542-9D24-1088A9F3B705}"/>
          </ac:picMkLst>
        </pc:picChg>
        <pc:picChg chg="add del mod">
          <ac:chgData name="Leon Pietrzak" userId="d8ed3956-785b-4e3e-979a-00b6b825e9c9" providerId="ADAL" clId="{84DF76CD-0C92-4330-9B64-2E42A061E200}" dt="2023-03-14T10:57:12.388" v="378" actId="478"/>
          <ac:picMkLst>
            <pc:docMk/>
            <pc:sldMk cId="1376019562" sldId="2145706849"/>
            <ac:picMk id="9" creationId="{7FBD9374-6A36-C84B-4560-B424C4F3EC4F}"/>
          </ac:picMkLst>
        </pc:picChg>
        <pc:picChg chg="add mod">
          <ac:chgData name="Leon Pietrzak" userId="d8ed3956-785b-4e3e-979a-00b6b825e9c9" providerId="ADAL" clId="{84DF76CD-0C92-4330-9B64-2E42A061E200}" dt="2023-03-14T10:57:44.837" v="385" actId="14100"/>
          <ac:picMkLst>
            <pc:docMk/>
            <pc:sldMk cId="1376019562" sldId="2145706849"/>
            <ac:picMk id="15" creationId="{31252E33-0032-F852-31F8-F6D298830E89}"/>
          </ac:picMkLst>
        </pc:picChg>
      </pc:sldChg>
      <pc:sldChg chg="addSp delSp modSp add mod">
        <pc:chgData name="Leon Pietrzak" userId="d8ed3956-785b-4e3e-979a-00b6b825e9c9" providerId="ADAL" clId="{84DF76CD-0C92-4330-9B64-2E42A061E200}" dt="2023-03-14T11:02:59.148" v="424" actId="478"/>
        <pc:sldMkLst>
          <pc:docMk/>
          <pc:sldMk cId="56335525" sldId="2145706850"/>
        </pc:sldMkLst>
        <pc:spChg chg="mod">
          <ac:chgData name="Leon Pietrzak" userId="d8ed3956-785b-4e3e-979a-00b6b825e9c9" providerId="ADAL" clId="{84DF76CD-0C92-4330-9B64-2E42A061E200}" dt="2023-03-14T11:02:53.673" v="422" actId="20577"/>
          <ac:spMkLst>
            <pc:docMk/>
            <pc:sldMk cId="56335525" sldId="2145706850"/>
            <ac:spMk id="2" creationId="{A13587C1-C6E2-EB4F-BFE7-2C3FA5EB7CFA}"/>
          </ac:spMkLst>
        </pc:spChg>
        <pc:spChg chg="del mod">
          <ac:chgData name="Leon Pietrzak" userId="d8ed3956-785b-4e3e-979a-00b6b825e9c9" providerId="ADAL" clId="{84DF76CD-0C92-4330-9B64-2E42A061E200}" dt="2023-03-14T11:02:56.759" v="423" actId="478"/>
          <ac:spMkLst>
            <pc:docMk/>
            <pc:sldMk cId="56335525" sldId="2145706850"/>
            <ac:spMk id="3" creationId="{0B2A8D3F-3460-3442-87FF-907B927666BD}"/>
          </ac:spMkLst>
        </pc:spChg>
        <pc:spChg chg="add del mod">
          <ac:chgData name="Leon Pietrzak" userId="d8ed3956-785b-4e3e-979a-00b6b825e9c9" providerId="ADAL" clId="{84DF76CD-0C92-4330-9B64-2E42A061E200}" dt="2023-03-14T11:02:59.148" v="424" actId="478"/>
          <ac:spMkLst>
            <pc:docMk/>
            <pc:sldMk cId="56335525" sldId="2145706850"/>
            <ac:spMk id="5" creationId="{D3D130A8-AFD8-E983-5BEC-517F24D63042}"/>
          </ac:spMkLst>
        </pc:spChg>
      </pc:sldChg>
      <pc:sldChg chg="addSp delSp modSp add mod">
        <pc:chgData name="Leon Pietrzak" userId="d8ed3956-785b-4e3e-979a-00b6b825e9c9" providerId="ADAL" clId="{84DF76CD-0C92-4330-9B64-2E42A061E200}" dt="2023-03-14T11:06:16.042" v="482" actId="20577"/>
        <pc:sldMkLst>
          <pc:docMk/>
          <pc:sldMk cId="3654122699" sldId="2145706851"/>
        </pc:sldMkLst>
        <pc:spChg chg="mod">
          <ac:chgData name="Leon Pietrzak" userId="d8ed3956-785b-4e3e-979a-00b6b825e9c9" providerId="ADAL" clId="{84DF76CD-0C92-4330-9B64-2E42A061E200}" dt="2023-03-14T11:06:16.042" v="482" actId="20577"/>
          <ac:spMkLst>
            <pc:docMk/>
            <pc:sldMk cId="3654122699" sldId="2145706851"/>
            <ac:spMk id="2" creationId="{A13587C1-C6E2-EB4F-BFE7-2C3FA5EB7CFA}"/>
          </ac:spMkLst>
        </pc:spChg>
        <pc:spChg chg="del">
          <ac:chgData name="Leon Pietrzak" userId="d8ed3956-785b-4e3e-979a-00b6b825e9c9" providerId="ADAL" clId="{84DF76CD-0C92-4330-9B64-2E42A061E200}" dt="2023-03-14T11:05:59.725" v="456" actId="478"/>
          <ac:spMkLst>
            <pc:docMk/>
            <pc:sldMk cId="3654122699" sldId="2145706851"/>
            <ac:spMk id="7" creationId="{36E86DC2-6EB0-7618-5F58-2E42F6B659EC}"/>
          </ac:spMkLst>
        </pc:spChg>
        <pc:picChg chg="add mod">
          <ac:chgData name="Leon Pietrzak" userId="d8ed3956-785b-4e3e-979a-00b6b825e9c9" providerId="ADAL" clId="{84DF76CD-0C92-4330-9B64-2E42A061E200}" dt="2023-03-14T11:06:09.112" v="461" actId="14100"/>
          <ac:picMkLst>
            <pc:docMk/>
            <pc:sldMk cId="3654122699" sldId="2145706851"/>
            <ac:picMk id="4" creationId="{FFD63C0D-A7D5-16CD-4FB3-5B6AF07492C1}"/>
          </ac:picMkLst>
        </pc:picChg>
      </pc:sldChg>
      <pc:sldChg chg="addSp delSp modSp add mod">
        <pc:chgData name="Leon Pietrzak" userId="d8ed3956-785b-4e3e-979a-00b6b825e9c9" providerId="ADAL" clId="{84DF76CD-0C92-4330-9B64-2E42A061E200}" dt="2023-03-14T11:07:19.452" v="506" actId="20577"/>
        <pc:sldMkLst>
          <pc:docMk/>
          <pc:sldMk cId="3220823370" sldId="2145706852"/>
        </pc:sldMkLst>
        <pc:spChg chg="mod">
          <ac:chgData name="Leon Pietrzak" userId="d8ed3956-785b-4e3e-979a-00b6b825e9c9" providerId="ADAL" clId="{84DF76CD-0C92-4330-9B64-2E42A061E200}" dt="2023-03-14T11:07:19.452" v="506" actId="20577"/>
          <ac:spMkLst>
            <pc:docMk/>
            <pc:sldMk cId="3220823370" sldId="2145706852"/>
            <ac:spMk id="2" creationId="{A13587C1-C6E2-EB4F-BFE7-2C3FA5EB7CFA}"/>
          </ac:spMkLst>
        </pc:spChg>
        <pc:picChg chg="del mod">
          <ac:chgData name="Leon Pietrzak" userId="d8ed3956-785b-4e3e-979a-00b6b825e9c9" providerId="ADAL" clId="{84DF76CD-0C92-4330-9B64-2E42A061E200}" dt="2023-03-14T11:07:05.239" v="485" actId="478"/>
          <ac:picMkLst>
            <pc:docMk/>
            <pc:sldMk cId="3220823370" sldId="2145706852"/>
            <ac:picMk id="4" creationId="{FFD63C0D-A7D5-16CD-4FB3-5B6AF07492C1}"/>
          </ac:picMkLst>
        </pc:picChg>
        <pc:picChg chg="add mod">
          <ac:chgData name="Leon Pietrzak" userId="d8ed3956-785b-4e3e-979a-00b6b825e9c9" providerId="ADAL" clId="{84DF76CD-0C92-4330-9B64-2E42A061E200}" dt="2023-03-14T11:07:13.655" v="489" actId="14100"/>
          <ac:picMkLst>
            <pc:docMk/>
            <pc:sldMk cId="3220823370" sldId="2145706852"/>
            <ac:picMk id="5" creationId="{87BBF92C-7B81-AB9B-CA18-1FD14A32F462}"/>
          </ac:picMkLst>
        </pc:picChg>
      </pc:sldChg>
      <pc:sldMasterChg chg="delSldLayout">
        <pc:chgData name="Leon Pietrzak" userId="d8ed3956-785b-4e3e-979a-00b6b825e9c9" providerId="ADAL" clId="{84DF76CD-0C92-4330-9B64-2E42A061E200}" dt="2023-03-14T10:36:44.404" v="4" actId="2696"/>
        <pc:sldMasterMkLst>
          <pc:docMk/>
          <pc:sldMasterMk cId="109760492" sldId="2147483684"/>
        </pc:sldMasterMkLst>
        <pc:sldLayoutChg chg="del">
          <pc:chgData name="Leon Pietrzak" userId="d8ed3956-785b-4e3e-979a-00b6b825e9c9" providerId="ADAL" clId="{84DF76CD-0C92-4330-9B64-2E42A061E200}" dt="2023-03-14T10:36:44.404" v="4" actId="2696"/>
          <pc:sldLayoutMkLst>
            <pc:docMk/>
            <pc:sldMasterMk cId="109760492" sldId="2147483684"/>
            <pc:sldLayoutMk cId="3347340355" sldId="2147483694"/>
          </pc:sldLayoutMkLst>
        </pc:sldLayoutChg>
        <pc:sldLayoutChg chg="del">
          <pc:chgData name="Leon Pietrzak" userId="d8ed3956-785b-4e3e-979a-00b6b825e9c9" providerId="ADAL" clId="{84DF76CD-0C92-4330-9B64-2E42A061E200}" dt="2023-03-14T10:36:32.785" v="0" actId="2696"/>
          <pc:sldLayoutMkLst>
            <pc:docMk/>
            <pc:sldMasterMk cId="109760492" sldId="2147483684"/>
            <pc:sldLayoutMk cId="452607386" sldId="2147483695"/>
          </pc:sldLayoutMkLst>
        </pc:sldLayoutChg>
      </pc:sldMasterChg>
    </pc:docChg>
  </pc:docChgLst>
  <pc:docChgLst>
    <pc:chgData name="Leon" userId="d8ed3956-785b-4e3e-979a-00b6b825e9c9" providerId="ADAL" clId="{E610D252-C8BC-4160-8487-6F298DBBB9D0}"/>
    <pc:docChg chg="custSel addSld modSld sldOrd">
      <pc:chgData name="Leon" userId="d8ed3956-785b-4e3e-979a-00b6b825e9c9" providerId="ADAL" clId="{E610D252-C8BC-4160-8487-6F298DBBB9D0}" dt="2022-10-10T08:40:57.202" v="53"/>
      <pc:docMkLst>
        <pc:docMk/>
      </pc:docMkLst>
      <pc:sldChg chg="modSp mod ord">
        <pc:chgData name="Leon" userId="d8ed3956-785b-4e3e-979a-00b6b825e9c9" providerId="ADAL" clId="{E610D252-C8BC-4160-8487-6F298DBBB9D0}" dt="2022-10-10T08:40:57.202" v="53"/>
        <pc:sldMkLst>
          <pc:docMk/>
          <pc:sldMk cId="2991134238" sldId="335"/>
        </pc:sldMkLst>
        <pc:graphicFrameChg chg="modGraphic">
          <ac:chgData name="Leon" userId="d8ed3956-785b-4e3e-979a-00b6b825e9c9" providerId="ADAL" clId="{E610D252-C8BC-4160-8487-6F298DBBB9D0}" dt="2022-10-10T08:40:57.202" v="53"/>
          <ac:graphicFrameMkLst>
            <pc:docMk/>
            <pc:sldMk cId="2991134238" sldId="335"/>
            <ac:graphicFrameMk id="4" creationId="{BBF4E304-25CB-4237-A910-2030B660E610}"/>
          </ac:graphicFrameMkLst>
        </pc:graphicFrameChg>
      </pc:sldChg>
      <pc:sldChg chg="addSp delSp modSp new mod">
        <pc:chgData name="Leon" userId="d8ed3956-785b-4e3e-979a-00b6b825e9c9" providerId="ADAL" clId="{E610D252-C8BC-4160-8487-6F298DBBB9D0}" dt="2022-10-10T08:36:26.658" v="43" actId="1076"/>
        <pc:sldMkLst>
          <pc:docMk/>
          <pc:sldMk cId="740252396" sldId="2145706842"/>
        </pc:sldMkLst>
        <pc:spChg chg="mod">
          <ac:chgData name="Leon" userId="d8ed3956-785b-4e3e-979a-00b6b825e9c9" providerId="ADAL" clId="{E610D252-C8BC-4160-8487-6F298DBBB9D0}" dt="2022-10-10T08:28:52.185" v="31" actId="1076"/>
          <ac:spMkLst>
            <pc:docMk/>
            <pc:sldMk cId="740252396" sldId="2145706842"/>
            <ac:spMk id="2" creationId="{8C94DA0E-5005-EEE1-87A4-58089C91CCA4}"/>
          </ac:spMkLst>
        </pc:spChg>
        <pc:spChg chg="del">
          <ac:chgData name="Leon" userId="d8ed3956-785b-4e3e-979a-00b6b825e9c9" providerId="ADAL" clId="{E610D252-C8BC-4160-8487-6F298DBBB9D0}" dt="2022-10-10T08:35:37.164" v="32" actId="478"/>
          <ac:spMkLst>
            <pc:docMk/>
            <pc:sldMk cId="740252396" sldId="2145706842"/>
            <ac:spMk id="3" creationId="{7A102C65-4AD6-51BE-0651-DBA4B4AD3FB8}"/>
          </ac:spMkLst>
        </pc:spChg>
        <pc:picChg chg="add mod">
          <ac:chgData name="Leon" userId="d8ed3956-785b-4e3e-979a-00b6b825e9c9" providerId="ADAL" clId="{E610D252-C8BC-4160-8487-6F298DBBB9D0}" dt="2022-10-10T08:36:26.658" v="43" actId="1076"/>
          <ac:picMkLst>
            <pc:docMk/>
            <pc:sldMk cId="740252396" sldId="2145706842"/>
            <ac:picMk id="5" creationId="{7B36C3DC-1599-2387-9460-12D57F7D9E6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1D622C2-406A-B444-9262-E8053FC331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6787369-8FD9-3E45-B98D-E71BE8DBC9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5A91D6-8414-064D-915B-577F8F28F671}" type="datetimeFigureOut">
              <a:rPr lang="en-US" smtClean="0"/>
              <a:t>3/14/2023</a:t>
            </a:fld>
            <a:endParaRPr lang="en-US"/>
          </a:p>
        </p:txBody>
      </p:sp>
      <p:sp>
        <p:nvSpPr>
          <p:cNvPr id="4" name="Footer Placeholder 3">
            <a:extLst>
              <a:ext uri="{FF2B5EF4-FFF2-40B4-BE49-F238E27FC236}">
                <a16:creationId xmlns:a16="http://schemas.microsoft.com/office/drawing/2014/main" id="{9BFF482B-B564-D146-92DE-8138A0F36F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711D7C4-F2EC-2246-9EF0-CAD6B2154F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BF037E-385B-9844-8C63-A30DC27FB082}" type="slidenum">
              <a:rPr lang="en-US" smtClean="0"/>
              <a:t>‹#›</a:t>
            </a:fld>
            <a:endParaRPr lang="en-US"/>
          </a:p>
        </p:txBody>
      </p:sp>
    </p:spTree>
    <p:extLst>
      <p:ext uri="{BB962C8B-B14F-4D97-AF65-F5344CB8AC3E}">
        <p14:creationId xmlns:p14="http://schemas.microsoft.com/office/powerpoint/2010/main" val="37671393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1F5DAE-6E15-7C40-B8BF-B8B4C7F36855}" type="datetimeFigureOut">
              <a:rPr lang="en-US" smtClean="0"/>
              <a:t>3/14/2023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308648-CEFD-6947-9EBC-FE1CCD6940F5}" type="slidenum">
              <a:rPr lang="en-US" smtClean="0"/>
              <a:t>‹#›</a:t>
            </a:fld>
            <a:endParaRPr lang="en-US"/>
          </a:p>
        </p:txBody>
      </p:sp>
    </p:spTree>
    <p:extLst>
      <p:ext uri="{BB962C8B-B14F-4D97-AF65-F5344CB8AC3E}">
        <p14:creationId xmlns:p14="http://schemas.microsoft.com/office/powerpoint/2010/main" val="25961197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957A7B8-EAD2-9846-9761-91C91B5D58B6}" type="slidenum">
              <a:rPr lang="en-US" smtClean="0"/>
              <a:t>8</a:t>
            </a:fld>
            <a:endParaRPr lang="en-US"/>
          </a:p>
        </p:txBody>
      </p:sp>
    </p:spTree>
    <p:extLst>
      <p:ext uri="{BB962C8B-B14F-4D97-AF65-F5344CB8AC3E}">
        <p14:creationId xmlns:p14="http://schemas.microsoft.com/office/powerpoint/2010/main" val="602198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Encourage students to look out for these logos on any course they are interested in </a:t>
            </a:r>
          </a:p>
        </p:txBody>
      </p:sp>
      <p:sp>
        <p:nvSpPr>
          <p:cNvPr id="4" name="Slide Number Placeholder 3"/>
          <p:cNvSpPr>
            <a:spLocks noGrp="1"/>
          </p:cNvSpPr>
          <p:nvPr>
            <p:ph type="sldNum" sz="quarter" idx="5"/>
          </p:nvPr>
        </p:nvSpPr>
        <p:spPr/>
        <p:txBody>
          <a:bodyPr/>
          <a:lstStyle/>
          <a:p>
            <a:fld id="{C7308648-CEFD-6947-9EBC-FE1CCD6940F5}" type="slidenum">
              <a:rPr lang="en-US" smtClean="0"/>
              <a:t>15</a:t>
            </a:fld>
            <a:endParaRPr lang="en-US"/>
          </a:p>
        </p:txBody>
      </p:sp>
    </p:spTree>
    <p:extLst>
      <p:ext uri="{BB962C8B-B14F-4D97-AF65-F5344CB8AC3E}">
        <p14:creationId xmlns:p14="http://schemas.microsoft.com/office/powerpoint/2010/main" val="3315522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ACEB394-EF3B-4D29-B7A9-76CBB299A5F3}" type="slidenum">
              <a:rPr lang="en-GB" smtClean="0"/>
              <a:t>22</a:t>
            </a:fld>
            <a:endParaRPr lang="en-GB"/>
          </a:p>
        </p:txBody>
      </p:sp>
    </p:spTree>
    <p:extLst>
      <p:ext uri="{BB962C8B-B14F-4D97-AF65-F5344CB8AC3E}">
        <p14:creationId xmlns:p14="http://schemas.microsoft.com/office/powerpoint/2010/main" val="1546563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key to delivering excellent training for all of these scientific specialties and have HEE funded STP and HSST programmes for all of these </a:t>
            </a:r>
          </a:p>
          <a:p>
            <a:r>
              <a:rPr lang="en-US" dirty="0"/>
              <a:t>We also have apprenticeship programmes at levels 2, 4, 6, 7, </a:t>
            </a:r>
          </a:p>
          <a:p>
            <a:r>
              <a:rPr lang="en-US" dirty="0"/>
              <a:t>We also have PGCert programmes either running or in development for subjects such as Echocardiology, Respiratory physiology, Sleep physiology,  for sports scientists, nurses, radiographers as well as healthcare scientists </a:t>
            </a:r>
          </a:p>
          <a:p>
            <a:r>
              <a:rPr lang="en-US" dirty="0"/>
              <a:t>We also are developing a pioneering PG Diploma in CLINICAL DATA SCIENCE with the Christie and Univ of Manchester and we are co-creating this with HEE Medics, </a:t>
            </a:r>
            <a:r>
              <a:rPr lang="en-US" dirty="0" err="1"/>
              <a:t>dentists,nurses</a:t>
            </a:r>
            <a:r>
              <a:rPr lang="en-US" dirty="0"/>
              <a:t>, pharmacists, Library  , AHPs. </a:t>
            </a:r>
          </a:p>
        </p:txBody>
      </p:sp>
      <p:sp>
        <p:nvSpPr>
          <p:cNvPr id="4" name="Slide Number Placeholder 3"/>
          <p:cNvSpPr>
            <a:spLocks noGrp="1"/>
          </p:cNvSpPr>
          <p:nvPr>
            <p:ph type="sldNum" sz="quarter" idx="5"/>
          </p:nvPr>
        </p:nvSpPr>
        <p:spPr/>
        <p:txBody>
          <a:bodyPr/>
          <a:lstStyle/>
          <a:p>
            <a:fld id="{DACEB394-EF3B-4D29-B7A9-76CBB299A5F3}" type="slidenum">
              <a:rPr lang="en-GB" smtClean="0"/>
              <a:t>23</a:t>
            </a:fld>
            <a:endParaRPr lang="en-GB"/>
          </a:p>
        </p:txBody>
      </p:sp>
    </p:spTree>
    <p:extLst>
      <p:ext uri="{BB962C8B-B14F-4D97-AF65-F5344CB8AC3E}">
        <p14:creationId xmlns:p14="http://schemas.microsoft.com/office/powerpoint/2010/main" val="15465632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4A7E8-7BAC-6649-906A-497A8C475198}"/>
              </a:ext>
            </a:extLst>
          </p:cNvPr>
          <p:cNvSpPr>
            <a:spLocks noGrp="1"/>
          </p:cNvSpPr>
          <p:nvPr>
            <p:ph type="ctrTitle"/>
          </p:nvPr>
        </p:nvSpPr>
        <p:spPr>
          <a:xfrm>
            <a:off x="243257" y="790492"/>
            <a:ext cx="6453554" cy="656492"/>
          </a:xfrm>
        </p:spPr>
        <p:txBody>
          <a:bodyPr anchor="t">
            <a:normAutofit/>
          </a:bodyPr>
          <a:lstStyle>
            <a:lvl1pPr algn="l">
              <a:defRPr sz="2700"/>
            </a:lvl1pPr>
          </a:lstStyle>
          <a:p>
            <a:r>
              <a:rPr lang="en-US"/>
              <a:t>Click to edit Master title style</a:t>
            </a:r>
          </a:p>
        </p:txBody>
      </p:sp>
      <p:sp>
        <p:nvSpPr>
          <p:cNvPr id="3" name="Subtitle 2">
            <a:extLst>
              <a:ext uri="{FF2B5EF4-FFF2-40B4-BE49-F238E27FC236}">
                <a16:creationId xmlns:a16="http://schemas.microsoft.com/office/drawing/2014/main" id="{5F6BB4CB-BC33-0D45-839D-72013BE15246}"/>
              </a:ext>
            </a:extLst>
          </p:cNvPr>
          <p:cNvSpPr>
            <a:spLocks noGrp="1"/>
          </p:cNvSpPr>
          <p:nvPr>
            <p:ph type="subTitle" idx="1"/>
          </p:nvPr>
        </p:nvSpPr>
        <p:spPr>
          <a:xfrm>
            <a:off x="243254" y="3946063"/>
            <a:ext cx="5143500" cy="618392"/>
          </a:xfrm>
        </p:spPr>
        <p:txBody>
          <a:bodyPr/>
          <a:lstStyle>
            <a:lvl1pPr marL="0" indent="0" algn="l">
              <a:buNone/>
              <a:defRPr sz="1350" b="1">
                <a:solidFill>
                  <a:schemeClr val="tx1"/>
                </a:solidFill>
              </a:defRPr>
            </a:lvl1pPr>
            <a:lvl2pPr marL="257169"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1" indent="0" algn="ctr">
              <a:buNone/>
              <a:defRPr sz="900"/>
            </a:lvl7pPr>
            <a:lvl8pPr marL="1800180" indent="0" algn="ctr">
              <a:buNone/>
              <a:defRPr sz="900"/>
            </a:lvl8pPr>
            <a:lvl9pPr marL="2057349" indent="0" algn="ctr">
              <a:buNone/>
              <a:defRPr sz="900"/>
            </a:lvl9pPr>
          </a:lstStyle>
          <a:p>
            <a:r>
              <a:rPr lang="en-US"/>
              <a:t>Click to edit Master subtitle style</a:t>
            </a:r>
          </a:p>
        </p:txBody>
      </p:sp>
      <p:sp>
        <p:nvSpPr>
          <p:cNvPr id="8" name="Triangle 7">
            <a:extLst>
              <a:ext uri="{FF2B5EF4-FFF2-40B4-BE49-F238E27FC236}">
                <a16:creationId xmlns:a16="http://schemas.microsoft.com/office/drawing/2014/main" id="{0C5A6CCC-8F85-4140-86B3-D49D1E685E31}"/>
              </a:ext>
            </a:extLst>
          </p:cNvPr>
          <p:cNvSpPr/>
          <p:nvPr userDrawn="1"/>
        </p:nvSpPr>
        <p:spPr>
          <a:xfrm rot="10800000">
            <a:off x="227282" y="1409921"/>
            <a:ext cx="438665" cy="240204"/>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1" name="Picture 10">
            <a:extLst>
              <a:ext uri="{FF2B5EF4-FFF2-40B4-BE49-F238E27FC236}">
                <a16:creationId xmlns:a16="http://schemas.microsoft.com/office/drawing/2014/main" id="{24ED904E-9A50-EB46-8546-8B3A3B91CC24}"/>
              </a:ext>
            </a:extLst>
          </p:cNvPr>
          <p:cNvPicPr>
            <a:picLocks noChangeAspect="1"/>
          </p:cNvPicPr>
          <p:nvPr userDrawn="1"/>
        </p:nvPicPr>
        <p:blipFill rotWithShape="1">
          <a:blip r:embed="rId2">
            <a:extLst>
              <a:ext uri="{28A0092B-C50C-407E-A947-70E740481C1C}">
                <a14:useLocalDpi xmlns:a14="http://schemas.microsoft.com/office/drawing/2010/main"/>
              </a:ext>
            </a:extLst>
          </a:blip>
          <a:stretch/>
        </p:blipFill>
        <p:spPr>
          <a:xfrm>
            <a:off x="0" y="297289"/>
            <a:ext cx="6858000" cy="4846211"/>
          </a:xfrm>
          <a:prstGeom prst="rect">
            <a:avLst/>
          </a:prstGeom>
        </p:spPr>
      </p:pic>
    </p:spTree>
    <p:extLst>
      <p:ext uri="{BB962C8B-B14F-4D97-AF65-F5344CB8AC3E}">
        <p14:creationId xmlns:p14="http://schemas.microsoft.com/office/powerpoint/2010/main" val="1119914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3B3D8-C3E2-1F42-93A3-6886745CD715}"/>
              </a:ext>
            </a:extLst>
          </p:cNvPr>
          <p:cNvSpPr>
            <a:spLocks noGrp="1"/>
          </p:cNvSpPr>
          <p:nvPr>
            <p:ph type="title"/>
          </p:nvPr>
        </p:nvSpPr>
        <p:spPr>
          <a:xfrm>
            <a:off x="314946" y="1046377"/>
            <a:ext cx="5915025"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FCF7A84-CF65-CC46-97C0-3B056C073A2A}"/>
              </a:ext>
            </a:extLst>
          </p:cNvPr>
          <p:cNvSpPr>
            <a:spLocks noGrp="1"/>
          </p:cNvSpPr>
          <p:nvPr>
            <p:ph idx="1"/>
          </p:nvPr>
        </p:nvSpPr>
        <p:spPr>
          <a:xfrm>
            <a:off x="314946" y="2141755"/>
            <a:ext cx="5915025" cy="170469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5B9823DA-6B8F-D34F-B77B-293EBDBA935B}"/>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2439D0B0-EE2D-6748-8EBE-5B127DB7F7FE}"/>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369D118B-293F-C248-BA28-B68002DC2FBA}"/>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Footer Placeholder 16">
            <a:extLst>
              <a:ext uri="{FF2B5EF4-FFF2-40B4-BE49-F238E27FC236}">
                <a16:creationId xmlns:a16="http://schemas.microsoft.com/office/drawing/2014/main" id="{4FC3C53A-2989-FD46-A3AC-A9D57F1BDCD9}"/>
              </a:ext>
            </a:extLst>
          </p:cNvPr>
          <p:cNvSpPr txBox="1">
            <a:spLocks/>
          </p:cNvSpPr>
          <p:nvPr userDrawn="1"/>
        </p:nvSpPr>
        <p:spPr>
          <a:xfrm>
            <a:off x="314946" y="4778378"/>
            <a:ext cx="5915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975" b="1">
                <a:solidFill>
                  <a:schemeClr val="accent5"/>
                </a:solidFill>
              </a:rPr>
              <a:t>nshcs.hee.nhs.uk 									@NSHCS </a:t>
            </a:r>
          </a:p>
        </p:txBody>
      </p:sp>
    </p:spTree>
    <p:extLst>
      <p:ext uri="{BB962C8B-B14F-4D97-AF65-F5344CB8AC3E}">
        <p14:creationId xmlns:p14="http://schemas.microsoft.com/office/powerpoint/2010/main" val="2497698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C913EF-3539-B24F-BAD4-7B97C86E1870}"/>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6D689862-6EA4-BF46-99BF-BAD3A73769C8}"/>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A4858048-AAD4-0B44-BF43-40B913ECEB1A}"/>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0" name="Footer Placeholder 16">
            <a:extLst>
              <a:ext uri="{FF2B5EF4-FFF2-40B4-BE49-F238E27FC236}">
                <a16:creationId xmlns:a16="http://schemas.microsoft.com/office/drawing/2014/main" id="{DD4979A2-FB9A-3B4E-91D7-99D15F0FFC19}"/>
              </a:ext>
            </a:extLst>
          </p:cNvPr>
          <p:cNvSpPr txBox="1">
            <a:spLocks/>
          </p:cNvSpPr>
          <p:nvPr userDrawn="1"/>
        </p:nvSpPr>
        <p:spPr>
          <a:xfrm>
            <a:off x="314946" y="4778378"/>
            <a:ext cx="5915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975" b="1">
                <a:solidFill>
                  <a:schemeClr val="accent5"/>
                </a:solidFill>
              </a:rPr>
              <a:t>nshcs.hee.nhs.uk 									@NSHCS </a:t>
            </a:r>
          </a:p>
        </p:txBody>
      </p:sp>
      <p:sp>
        <p:nvSpPr>
          <p:cNvPr id="11" name="Title 1">
            <a:extLst>
              <a:ext uri="{FF2B5EF4-FFF2-40B4-BE49-F238E27FC236}">
                <a16:creationId xmlns:a16="http://schemas.microsoft.com/office/drawing/2014/main" id="{271CF08E-2D69-5642-80CC-A30DB1685843}"/>
              </a:ext>
            </a:extLst>
          </p:cNvPr>
          <p:cNvSpPr>
            <a:spLocks noGrp="1"/>
          </p:cNvSpPr>
          <p:nvPr>
            <p:ph type="title"/>
          </p:nvPr>
        </p:nvSpPr>
        <p:spPr>
          <a:xfrm>
            <a:off x="314946" y="1046379"/>
            <a:ext cx="5915025" cy="477154"/>
          </a:xfrm>
        </p:spPr>
        <p:txBody>
          <a:bodyPr/>
          <a:lstStyle/>
          <a:p>
            <a:r>
              <a:rPr lang="en-US"/>
              <a:t>Click to edit Master title style</a:t>
            </a:r>
          </a:p>
        </p:txBody>
      </p:sp>
      <p:sp>
        <p:nvSpPr>
          <p:cNvPr id="12" name="Content Placeholder 2">
            <a:extLst>
              <a:ext uri="{FF2B5EF4-FFF2-40B4-BE49-F238E27FC236}">
                <a16:creationId xmlns:a16="http://schemas.microsoft.com/office/drawing/2014/main" id="{52772D1C-B7D6-7E40-A101-C613743586C9}"/>
              </a:ext>
            </a:extLst>
          </p:cNvPr>
          <p:cNvSpPr>
            <a:spLocks noGrp="1"/>
          </p:cNvSpPr>
          <p:nvPr>
            <p:ph idx="1"/>
          </p:nvPr>
        </p:nvSpPr>
        <p:spPr>
          <a:xfrm>
            <a:off x="314946" y="1719471"/>
            <a:ext cx="4396202" cy="25169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593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E38C66A-BB49-0F4B-8CD5-DD58CA18CCB9}"/>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9" name="Rectangle 8">
            <a:extLst>
              <a:ext uri="{FF2B5EF4-FFF2-40B4-BE49-F238E27FC236}">
                <a16:creationId xmlns:a16="http://schemas.microsoft.com/office/drawing/2014/main" id="{D6D6DDEC-27DF-6B44-8A5C-8BA7D7877CEA}"/>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0" name="Rectangle 9">
            <a:extLst>
              <a:ext uri="{FF2B5EF4-FFF2-40B4-BE49-F238E27FC236}">
                <a16:creationId xmlns:a16="http://schemas.microsoft.com/office/drawing/2014/main" id="{EA11DC39-0F96-FC4D-9C92-F1BB1A8B409F}"/>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1" name="Footer Placeholder 16">
            <a:extLst>
              <a:ext uri="{FF2B5EF4-FFF2-40B4-BE49-F238E27FC236}">
                <a16:creationId xmlns:a16="http://schemas.microsoft.com/office/drawing/2014/main" id="{A0451A68-537B-AF4D-BD45-6E48D4DB2BDE}"/>
              </a:ext>
            </a:extLst>
          </p:cNvPr>
          <p:cNvSpPr txBox="1">
            <a:spLocks/>
          </p:cNvSpPr>
          <p:nvPr userDrawn="1"/>
        </p:nvSpPr>
        <p:spPr>
          <a:xfrm>
            <a:off x="314946" y="4778378"/>
            <a:ext cx="5915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975" b="1">
                <a:solidFill>
                  <a:schemeClr val="accent5"/>
                </a:solidFill>
              </a:rPr>
              <a:t>nshcs.hee.nhs.uk 									@NSHCS </a:t>
            </a:r>
          </a:p>
        </p:txBody>
      </p:sp>
      <p:sp>
        <p:nvSpPr>
          <p:cNvPr id="12" name="Title 1">
            <a:extLst>
              <a:ext uri="{FF2B5EF4-FFF2-40B4-BE49-F238E27FC236}">
                <a16:creationId xmlns:a16="http://schemas.microsoft.com/office/drawing/2014/main" id="{BC4BA2FD-240E-7D42-9001-70573928D6DF}"/>
              </a:ext>
            </a:extLst>
          </p:cNvPr>
          <p:cNvSpPr>
            <a:spLocks noGrp="1"/>
          </p:cNvSpPr>
          <p:nvPr>
            <p:ph type="title"/>
          </p:nvPr>
        </p:nvSpPr>
        <p:spPr>
          <a:xfrm>
            <a:off x="314946" y="1046379"/>
            <a:ext cx="5915025" cy="477154"/>
          </a:xfrm>
        </p:spPr>
        <p:txBody>
          <a:bodyPr/>
          <a:lstStyle/>
          <a:p>
            <a:r>
              <a:rPr lang="en-US"/>
              <a:t>Click to edit Master title style</a:t>
            </a:r>
          </a:p>
        </p:txBody>
      </p:sp>
      <p:sp>
        <p:nvSpPr>
          <p:cNvPr id="13" name="Content Placeholder 2">
            <a:extLst>
              <a:ext uri="{FF2B5EF4-FFF2-40B4-BE49-F238E27FC236}">
                <a16:creationId xmlns:a16="http://schemas.microsoft.com/office/drawing/2014/main" id="{78872E4C-32C0-0E43-B171-E68384BD29CC}"/>
              </a:ext>
            </a:extLst>
          </p:cNvPr>
          <p:cNvSpPr>
            <a:spLocks noGrp="1"/>
          </p:cNvSpPr>
          <p:nvPr>
            <p:ph idx="1"/>
          </p:nvPr>
        </p:nvSpPr>
        <p:spPr>
          <a:xfrm>
            <a:off x="314946" y="1719471"/>
            <a:ext cx="4396202" cy="2516997"/>
          </a:xfrm>
        </p:spPr>
        <p:txBody>
          <a:bodyPr/>
          <a:lstStyle>
            <a:lvl1pPr marL="0" indent="0">
              <a:buNone/>
              <a:defRPr b="1">
                <a:solidFill>
                  <a:schemeClr val="tx1"/>
                </a:soli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8756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FFBB2B-EDFB-F14A-A023-1F8279F098C9}"/>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11" name="Rectangle 10">
            <a:extLst>
              <a:ext uri="{FF2B5EF4-FFF2-40B4-BE49-F238E27FC236}">
                <a16:creationId xmlns:a16="http://schemas.microsoft.com/office/drawing/2014/main" id="{CEE7ECDF-F837-444E-8340-4683B45E354E}"/>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2" name="Rectangle 11">
            <a:extLst>
              <a:ext uri="{FF2B5EF4-FFF2-40B4-BE49-F238E27FC236}">
                <a16:creationId xmlns:a16="http://schemas.microsoft.com/office/drawing/2014/main" id="{1D3DADA9-0C34-7C4C-8591-F29E7EBE7C9A}"/>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3" name="Footer Placeholder 16">
            <a:extLst>
              <a:ext uri="{FF2B5EF4-FFF2-40B4-BE49-F238E27FC236}">
                <a16:creationId xmlns:a16="http://schemas.microsoft.com/office/drawing/2014/main" id="{DF732811-1995-6E4A-B606-DE84E0AFF445}"/>
              </a:ext>
            </a:extLst>
          </p:cNvPr>
          <p:cNvSpPr txBox="1">
            <a:spLocks/>
          </p:cNvSpPr>
          <p:nvPr userDrawn="1"/>
        </p:nvSpPr>
        <p:spPr>
          <a:xfrm>
            <a:off x="314946" y="4778378"/>
            <a:ext cx="5915025"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en-GB" sz="975" b="1">
                <a:solidFill>
                  <a:schemeClr val="accent5"/>
                </a:solidFill>
              </a:rPr>
              <a:t>nshcs.hee.nhs.uk 									@NSHCS </a:t>
            </a:r>
          </a:p>
        </p:txBody>
      </p:sp>
      <p:sp>
        <p:nvSpPr>
          <p:cNvPr id="14" name="Title 1">
            <a:extLst>
              <a:ext uri="{FF2B5EF4-FFF2-40B4-BE49-F238E27FC236}">
                <a16:creationId xmlns:a16="http://schemas.microsoft.com/office/drawing/2014/main" id="{4469D51B-9609-254D-85D8-6D25ED25907D}"/>
              </a:ext>
            </a:extLst>
          </p:cNvPr>
          <p:cNvSpPr>
            <a:spLocks noGrp="1"/>
          </p:cNvSpPr>
          <p:nvPr>
            <p:ph type="title"/>
          </p:nvPr>
        </p:nvSpPr>
        <p:spPr>
          <a:xfrm>
            <a:off x="314946" y="1046379"/>
            <a:ext cx="5915025" cy="477154"/>
          </a:xfrm>
        </p:spPr>
        <p:txBody>
          <a:bodyPr/>
          <a:lstStyle/>
          <a:p>
            <a:r>
              <a:rPr lang="en-US"/>
              <a:t>Click to edit Master title style</a:t>
            </a:r>
          </a:p>
        </p:txBody>
      </p:sp>
      <p:sp>
        <p:nvSpPr>
          <p:cNvPr id="15" name="Content Placeholder 2">
            <a:extLst>
              <a:ext uri="{FF2B5EF4-FFF2-40B4-BE49-F238E27FC236}">
                <a16:creationId xmlns:a16="http://schemas.microsoft.com/office/drawing/2014/main" id="{AFCFA703-8042-BB4C-A3BD-65A2A8F4486C}"/>
              </a:ext>
            </a:extLst>
          </p:cNvPr>
          <p:cNvSpPr>
            <a:spLocks noGrp="1"/>
          </p:cNvSpPr>
          <p:nvPr>
            <p:ph idx="1"/>
          </p:nvPr>
        </p:nvSpPr>
        <p:spPr>
          <a:xfrm>
            <a:off x="314949" y="1719471"/>
            <a:ext cx="3427136" cy="2594620"/>
          </a:xfrm>
        </p:spPr>
        <p:txBody>
          <a:bodyPr/>
          <a:lstStyle>
            <a:lvl1pPr marL="257169" indent="-257169">
              <a:buFont typeface="Arial" panose="020B0604020202020204" pitchFamily="34" charset="0"/>
              <a:buChar char="•"/>
              <a:defRPr sz="2100" b="0">
                <a:solidFill>
                  <a:schemeClr val="bg2">
                    <a:lumMod val="25000"/>
                  </a:schemeClr>
                </a:solidFill>
              </a:defRPr>
            </a:lvl1pPr>
            <a:lvl2pPr>
              <a:defRPr sz="1800"/>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8802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6BEC74E-85C4-FD4A-ADCD-F68FCCD62B6B}"/>
              </a:ext>
            </a:extLst>
          </p:cNvPr>
          <p:cNvSpPr/>
          <p:nvPr userDrawn="1"/>
        </p:nvSpPr>
        <p:spPr>
          <a:xfrm>
            <a:off x="0" y="4750905"/>
            <a:ext cx="6858000" cy="3925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7" name="Rectangle 6">
            <a:extLst>
              <a:ext uri="{FF2B5EF4-FFF2-40B4-BE49-F238E27FC236}">
                <a16:creationId xmlns:a16="http://schemas.microsoft.com/office/drawing/2014/main" id="{C818D588-9CF1-AC4B-AA40-F3AA7180A13D}"/>
              </a:ext>
            </a:extLst>
          </p:cNvPr>
          <p:cNvSpPr/>
          <p:nvPr userDrawn="1"/>
        </p:nvSpPr>
        <p:spPr>
          <a:xfrm>
            <a:off x="0" y="4497391"/>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8" name="Rectangle 7">
            <a:extLst>
              <a:ext uri="{FF2B5EF4-FFF2-40B4-BE49-F238E27FC236}">
                <a16:creationId xmlns:a16="http://schemas.microsoft.com/office/drawing/2014/main" id="{949D0716-FCE9-FF47-9ABE-434154D75C76}"/>
              </a:ext>
            </a:extLst>
          </p:cNvPr>
          <p:cNvSpPr/>
          <p:nvPr userDrawn="1"/>
        </p:nvSpPr>
        <p:spPr>
          <a:xfrm>
            <a:off x="0" y="4621813"/>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Tree>
    <p:extLst>
      <p:ext uri="{BB962C8B-B14F-4D97-AF65-F5344CB8AC3E}">
        <p14:creationId xmlns:p14="http://schemas.microsoft.com/office/powerpoint/2010/main" val="3772122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8D0C5-775D-0F43-88A6-A8C430404397}"/>
              </a:ext>
            </a:extLst>
          </p:cNvPr>
          <p:cNvSpPr>
            <a:spLocks noGrp="1"/>
          </p:cNvSpPr>
          <p:nvPr>
            <p:ph type="title"/>
          </p:nvPr>
        </p:nvSpPr>
        <p:spPr>
          <a:xfrm>
            <a:off x="276035" y="198406"/>
            <a:ext cx="6292215" cy="583406"/>
          </a:xfrm>
        </p:spPr>
        <p:txBody>
          <a:bodyPr>
            <a:normAutofit/>
          </a:bodyPr>
          <a:lstStyle>
            <a:lvl1pPr>
              <a:defRPr sz="2250">
                <a:solidFill>
                  <a:srgbClr val="A00064"/>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6B450811-A6EA-4E4D-B918-045595C42447}"/>
              </a:ext>
            </a:extLst>
          </p:cNvPr>
          <p:cNvSpPr>
            <a:spLocks noGrp="1"/>
          </p:cNvSpPr>
          <p:nvPr>
            <p:ph sz="half" idx="1"/>
          </p:nvPr>
        </p:nvSpPr>
        <p:spPr>
          <a:xfrm>
            <a:off x="270891" y="1088041"/>
            <a:ext cx="2914650" cy="3506819"/>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5E2CCC-47EB-204B-8B4E-0F9C011392C2}"/>
              </a:ext>
            </a:extLst>
          </p:cNvPr>
          <p:cNvSpPr>
            <a:spLocks noGrp="1"/>
          </p:cNvSpPr>
          <p:nvPr>
            <p:ph sz="half" idx="2"/>
          </p:nvPr>
        </p:nvSpPr>
        <p:spPr>
          <a:xfrm>
            <a:off x="3435858" y="1088041"/>
            <a:ext cx="3132392" cy="3506819"/>
          </a:xfrm>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B9C07FD4-1A64-CE43-AA05-31C0E5EDD8B6}"/>
              </a:ext>
            </a:extLst>
          </p:cNvPr>
          <p:cNvSpPr/>
          <p:nvPr userDrawn="1"/>
        </p:nvSpPr>
        <p:spPr>
          <a:xfrm>
            <a:off x="0" y="4767911"/>
            <a:ext cx="6858000" cy="81000"/>
          </a:xfrm>
          <a:prstGeom prst="rect">
            <a:avLst/>
          </a:prstGeom>
          <a:solidFill>
            <a:srgbClr val="E28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9" name="TextBox 8">
            <a:extLst>
              <a:ext uri="{FF2B5EF4-FFF2-40B4-BE49-F238E27FC236}">
                <a16:creationId xmlns:a16="http://schemas.microsoft.com/office/drawing/2014/main" id="{696B562A-89E9-1F42-A8C4-9BC391D8D155}"/>
              </a:ext>
            </a:extLst>
          </p:cNvPr>
          <p:cNvSpPr txBox="1"/>
          <p:nvPr userDrawn="1"/>
        </p:nvSpPr>
        <p:spPr>
          <a:xfrm>
            <a:off x="292422" y="4854192"/>
            <a:ext cx="1361632" cy="230832"/>
          </a:xfrm>
          <a:prstGeom prst="rect">
            <a:avLst/>
          </a:prstGeom>
          <a:noFill/>
        </p:spPr>
        <p:txBody>
          <a:bodyPr wrap="square" rtlCol="0">
            <a:spAutoFit/>
          </a:bodyPr>
          <a:lstStyle/>
          <a:p>
            <a:r>
              <a:rPr lang="en-US" sz="900" err="1">
                <a:solidFill>
                  <a:schemeClr val="tx1">
                    <a:lumMod val="65000"/>
                    <a:lumOff val="35000"/>
                  </a:schemeClr>
                </a:solidFill>
                <a:latin typeface="Arial" panose="020B0604020202020204" pitchFamily="34" charset="0"/>
                <a:cs typeface="Arial" panose="020B0604020202020204" pitchFamily="34" charset="0"/>
              </a:rPr>
              <a:t>www.nshcs.hee.nhs.uk</a:t>
            </a:r>
            <a:endParaRPr lang="en-US" sz="90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28B5938-888A-9D4C-B725-36122DB74C66}"/>
              </a:ext>
            </a:extLst>
          </p:cNvPr>
          <p:cNvSpPr txBox="1"/>
          <p:nvPr userDrawn="1"/>
        </p:nvSpPr>
        <p:spPr>
          <a:xfrm>
            <a:off x="3113218" y="4854192"/>
            <a:ext cx="639947" cy="369332"/>
          </a:xfrm>
          <a:prstGeom prst="rect">
            <a:avLst/>
          </a:prstGeom>
          <a:noFill/>
        </p:spPr>
        <p:txBody>
          <a:bodyPr wrap="square" rtlCol="0">
            <a:spAutoFit/>
          </a:bodyPr>
          <a:lstStyle/>
          <a:p>
            <a:r>
              <a:rPr lang="en-US" sz="900">
                <a:solidFill>
                  <a:schemeClr val="tx1">
                    <a:lumMod val="65000"/>
                    <a:lumOff val="35000"/>
                  </a:schemeClr>
                </a:solidFill>
                <a:latin typeface="Arial" panose="020B0604020202020204" pitchFamily="34" charset="0"/>
                <a:cs typeface="Arial" panose="020B0604020202020204" pitchFamily="34" charset="0"/>
              </a:rPr>
              <a:t>@NSHCS</a:t>
            </a:r>
          </a:p>
        </p:txBody>
      </p:sp>
      <p:sp>
        <p:nvSpPr>
          <p:cNvPr id="11" name="TextBox 10">
            <a:extLst>
              <a:ext uri="{FF2B5EF4-FFF2-40B4-BE49-F238E27FC236}">
                <a16:creationId xmlns:a16="http://schemas.microsoft.com/office/drawing/2014/main" id="{0402D945-FA04-364D-A1BD-5F2A734D7411}"/>
              </a:ext>
            </a:extLst>
          </p:cNvPr>
          <p:cNvSpPr txBox="1"/>
          <p:nvPr userDrawn="1"/>
        </p:nvSpPr>
        <p:spPr>
          <a:xfrm>
            <a:off x="5395381" y="4854192"/>
            <a:ext cx="1196163" cy="369332"/>
          </a:xfrm>
          <a:prstGeom prst="rect">
            <a:avLst/>
          </a:prstGeom>
          <a:noFill/>
        </p:spPr>
        <p:txBody>
          <a:bodyPr wrap="square" rtlCol="0">
            <a:spAutoFit/>
          </a:bodyPr>
          <a:lstStyle/>
          <a:p>
            <a:r>
              <a:rPr lang="en-US" sz="900">
                <a:solidFill>
                  <a:schemeClr val="tx1">
                    <a:lumMod val="65000"/>
                    <a:lumOff val="35000"/>
                  </a:schemeClr>
                </a:solidFill>
                <a:latin typeface="Arial" panose="020B0604020202020204" pitchFamily="34" charset="0"/>
                <a:cs typeface="Arial" panose="020B0604020202020204" pitchFamily="34" charset="0"/>
              </a:rPr>
              <a:t>@</a:t>
            </a:r>
            <a:r>
              <a:rPr lang="en-US" sz="900" err="1">
                <a:solidFill>
                  <a:schemeClr val="tx1">
                    <a:lumMod val="65000"/>
                    <a:lumOff val="35000"/>
                  </a:schemeClr>
                </a:solidFill>
                <a:latin typeface="Arial" panose="020B0604020202020204" pitchFamily="34" charset="0"/>
                <a:cs typeface="Arial" panose="020B0604020202020204" pitchFamily="34" charset="0"/>
              </a:rPr>
              <a:t>NHS_HealthEdEng</a:t>
            </a:r>
            <a:endParaRPr lang="en-US" sz="90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4207252"/>
      </p:ext>
    </p:extLst>
  </p:cSld>
  <p:clrMapOvr>
    <a:masterClrMapping/>
  </p:clrMapOvr>
  <p:extLst>
    <p:ext uri="{DCECCB84-F9BA-43D5-87BE-67443E8EF086}">
      <p15:sldGuideLst xmlns:p15="http://schemas.microsoft.com/office/powerpoint/2012/main">
        <p15:guide id="1" pos="370">
          <p15:clr>
            <a:srgbClr val="FBAE40"/>
          </p15:clr>
        </p15:guide>
        <p15:guide id="2" orient="horz" pos="3997">
          <p15:clr>
            <a:srgbClr val="FBAE40"/>
          </p15:clr>
        </p15:guide>
        <p15:guide id="3" orient="horz" pos="504">
          <p15:clr>
            <a:srgbClr val="FBAE40"/>
          </p15:clr>
        </p15:guide>
        <p15:guide id="4" pos="302">
          <p15:clr>
            <a:srgbClr val="FBAE40"/>
          </p15:clr>
        </p15:guide>
        <p15:guide id="5" pos="7310">
          <p15:clr>
            <a:srgbClr val="FBAE40"/>
          </p15:clr>
        </p15:guide>
        <p15:guide id="6" pos="39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1C057-FE2A-DC4D-B848-F3D1CFDBAF09}"/>
              </a:ext>
            </a:extLst>
          </p:cNvPr>
          <p:cNvSpPr>
            <a:spLocks noGrp="1"/>
          </p:cNvSpPr>
          <p:nvPr>
            <p:ph type="title"/>
          </p:nvPr>
        </p:nvSpPr>
        <p:spPr>
          <a:xfrm>
            <a:off x="271784" y="116110"/>
            <a:ext cx="6255817" cy="73428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5C43C4-8CC9-DE45-85E6-AC6454A92528}"/>
              </a:ext>
            </a:extLst>
          </p:cNvPr>
          <p:cNvSpPr>
            <a:spLocks noGrp="1"/>
          </p:cNvSpPr>
          <p:nvPr>
            <p:ph type="body" idx="1"/>
          </p:nvPr>
        </p:nvSpPr>
        <p:spPr>
          <a:xfrm>
            <a:off x="271785" y="869966"/>
            <a:ext cx="2901255" cy="617934"/>
          </a:xfrm>
        </p:spPr>
        <p:txBody>
          <a:bodyPr anchor="b"/>
          <a:lstStyle>
            <a:lvl1pPr marL="0" indent="0">
              <a:buNone/>
              <a:defRPr sz="1350" b="0">
                <a:solidFill>
                  <a:srgbClr val="474745"/>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a:extLst>
              <a:ext uri="{FF2B5EF4-FFF2-40B4-BE49-F238E27FC236}">
                <a16:creationId xmlns:a16="http://schemas.microsoft.com/office/drawing/2014/main" id="{36A8CFA9-4EF3-C64A-8D8F-652C89A20F79}"/>
              </a:ext>
            </a:extLst>
          </p:cNvPr>
          <p:cNvSpPr>
            <a:spLocks noGrp="1"/>
          </p:cNvSpPr>
          <p:nvPr>
            <p:ph sz="half" idx="2"/>
          </p:nvPr>
        </p:nvSpPr>
        <p:spPr>
          <a:xfrm>
            <a:off x="271785" y="1878806"/>
            <a:ext cx="2901255"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940A5D-263C-CC40-BDD4-5066CB9977B8}"/>
              </a:ext>
            </a:extLst>
          </p:cNvPr>
          <p:cNvSpPr>
            <a:spLocks noGrp="1"/>
          </p:cNvSpPr>
          <p:nvPr>
            <p:ph type="body" sz="quarter" idx="3"/>
          </p:nvPr>
        </p:nvSpPr>
        <p:spPr>
          <a:xfrm>
            <a:off x="3435858" y="864506"/>
            <a:ext cx="3091743" cy="623394"/>
          </a:xfrm>
        </p:spPr>
        <p:txBody>
          <a:bodyPr anchor="b"/>
          <a:lstStyle>
            <a:lvl1pPr marL="0" indent="0">
              <a:buNone/>
              <a:defRPr sz="1350" b="0">
                <a:solidFill>
                  <a:srgbClr val="474745"/>
                </a:solidFill>
              </a:defRPr>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a:extLst>
              <a:ext uri="{FF2B5EF4-FFF2-40B4-BE49-F238E27FC236}">
                <a16:creationId xmlns:a16="http://schemas.microsoft.com/office/drawing/2014/main" id="{02D0410D-8211-424E-83EC-CC168EB4FF58}"/>
              </a:ext>
            </a:extLst>
          </p:cNvPr>
          <p:cNvSpPr>
            <a:spLocks noGrp="1"/>
          </p:cNvSpPr>
          <p:nvPr>
            <p:ph sz="quarter" idx="4"/>
          </p:nvPr>
        </p:nvSpPr>
        <p:spPr>
          <a:xfrm>
            <a:off x="3435858" y="1878806"/>
            <a:ext cx="3091743"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FE035BD4-2088-A947-92DE-302DC19E5887}"/>
              </a:ext>
            </a:extLst>
          </p:cNvPr>
          <p:cNvSpPr/>
          <p:nvPr userDrawn="1"/>
        </p:nvSpPr>
        <p:spPr>
          <a:xfrm>
            <a:off x="0" y="4766958"/>
            <a:ext cx="6858000" cy="81000"/>
          </a:xfrm>
          <a:prstGeom prst="rect">
            <a:avLst/>
          </a:prstGeom>
          <a:solidFill>
            <a:srgbClr val="E28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p>
        </p:txBody>
      </p:sp>
      <p:sp>
        <p:nvSpPr>
          <p:cNvPr id="11" name="TextBox 10">
            <a:extLst>
              <a:ext uri="{FF2B5EF4-FFF2-40B4-BE49-F238E27FC236}">
                <a16:creationId xmlns:a16="http://schemas.microsoft.com/office/drawing/2014/main" id="{F2A7D851-885E-544C-8174-6256D3A905CF}"/>
              </a:ext>
            </a:extLst>
          </p:cNvPr>
          <p:cNvSpPr txBox="1"/>
          <p:nvPr userDrawn="1"/>
        </p:nvSpPr>
        <p:spPr>
          <a:xfrm>
            <a:off x="292422" y="4854192"/>
            <a:ext cx="1361632" cy="230832"/>
          </a:xfrm>
          <a:prstGeom prst="rect">
            <a:avLst/>
          </a:prstGeom>
          <a:noFill/>
        </p:spPr>
        <p:txBody>
          <a:bodyPr wrap="square" rtlCol="0">
            <a:spAutoFit/>
          </a:bodyPr>
          <a:lstStyle/>
          <a:p>
            <a:r>
              <a:rPr lang="en-US" sz="900" err="1">
                <a:solidFill>
                  <a:schemeClr val="tx1">
                    <a:lumMod val="65000"/>
                    <a:lumOff val="35000"/>
                  </a:schemeClr>
                </a:solidFill>
                <a:latin typeface="Arial" panose="020B0604020202020204" pitchFamily="34" charset="0"/>
                <a:cs typeface="Arial" panose="020B0604020202020204" pitchFamily="34" charset="0"/>
              </a:rPr>
              <a:t>www.nshcs.hee.nhs.uk</a:t>
            </a:r>
            <a:endParaRPr lang="en-US" sz="90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ADD05667-6988-C042-8A40-E695A7973E44}"/>
              </a:ext>
            </a:extLst>
          </p:cNvPr>
          <p:cNvSpPr txBox="1"/>
          <p:nvPr userDrawn="1"/>
        </p:nvSpPr>
        <p:spPr>
          <a:xfrm>
            <a:off x="3113218" y="4854192"/>
            <a:ext cx="639947" cy="369332"/>
          </a:xfrm>
          <a:prstGeom prst="rect">
            <a:avLst/>
          </a:prstGeom>
          <a:noFill/>
        </p:spPr>
        <p:txBody>
          <a:bodyPr wrap="square" rtlCol="0">
            <a:spAutoFit/>
          </a:bodyPr>
          <a:lstStyle/>
          <a:p>
            <a:r>
              <a:rPr lang="en-US" sz="900">
                <a:solidFill>
                  <a:schemeClr val="tx1">
                    <a:lumMod val="65000"/>
                    <a:lumOff val="35000"/>
                  </a:schemeClr>
                </a:solidFill>
                <a:latin typeface="Arial" panose="020B0604020202020204" pitchFamily="34" charset="0"/>
                <a:cs typeface="Arial" panose="020B0604020202020204" pitchFamily="34" charset="0"/>
              </a:rPr>
              <a:t>@NSHCS</a:t>
            </a:r>
          </a:p>
        </p:txBody>
      </p:sp>
      <p:sp>
        <p:nvSpPr>
          <p:cNvPr id="13" name="TextBox 12">
            <a:extLst>
              <a:ext uri="{FF2B5EF4-FFF2-40B4-BE49-F238E27FC236}">
                <a16:creationId xmlns:a16="http://schemas.microsoft.com/office/drawing/2014/main" id="{7ED5EFCE-F60A-504A-8200-DF03A61CEE45}"/>
              </a:ext>
            </a:extLst>
          </p:cNvPr>
          <p:cNvSpPr txBox="1"/>
          <p:nvPr userDrawn="1"/>
        </p:nvSpPr>
        <p:spPr>
          <a:xfrm>
            <a:off x="5395381" y="4854192"/>
            <a:ext cx="1196163" cy="369332"/>
          </a:xfrm>
          <a:prstGeom prst="rect">
            <a:avLst/>
          </a:prstGeom>
          <a:noFill/>
        </p:spPr>
        <p:txBody>
          <a:bodyPr wrap="square" rtlCol="0">
            <a:spAutoFit/>
          </a:bodyPr>
          <a:lstStyle/>
          <a:p>
            <a:r>
              <a:rPr lang="en-US" sz="900">
                <a:solidFill>
                  <a:schemeClr val="tx1">
                    <a:lumMod val="65000"/>
                    <a:lumOff val="35000"/>
                  </a:schemeClr>
                </a:solidFill>
                <a:latin typeface="Arial" panose="020B0604020202020204" pitchFamily="34" charset="0"/>
                <a:cs typeface="Arial" panose="020B0604020202020204" pitchFamily="34" charset="0"/>
              </a:rPr>
              <a:t>@</a:t>
            </a:r>
            <a:r>
              <a:rPr lang="en-US" sz="900" err="1">
                <a:solidFill>
                  <a:schemeClr val="tx1">
                    <a:lumMod val="65000"/>
                    <a:lumOff val="35000"/>
                  </a:schemeClr>
                </a:solidFill>
                <a:latin typeface="Arial" panose="020B0604020202020204" pitchFamily="34" charset="0"/>
                <a:cs typeface="Arial" panose="020B0604020202020204" pitchFamily="34" charset="0"/>
              </a:rPr>
              <a:t>NHS_HealthEdEng</a:t>
            </a:r>
            <a:endParaRPr lang="en-US" sz="90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1391652"/>
      </p:ext>
    </p:extLst>
  </p:cSld>
  <p:clrMapOvr>
    <a:masterClrMapping/>
  </p:clrMapOvr>
  <p:extLst>
    <p:ext uri="{DCECCB84-F9BA-43D5-87BE-67443E8EF086}">
      <p15:sldGuideLst xmlns:p15="http://schemas.microsoft.com/office/powerpoint/2012/main">
        <p15:guide id="1" pos="3840">
          <p15:clr>
            <a:srgbClr val="FBAE40"/>
          </p15:clr>
        </p15:guide>
        <p15:guide id="2" pos="7310">
          <p15:clr>
            <a:srgbClr val="FBAE40"/>
          </p15:clr>
        </p15:guide>
        <p15:guide id="3" pos="370">
          <p15:clr>
            <a:srgbClr val="FBAE40"/>
          </p15:clr>
        </p15:guide>
        <p15:guide id="4" orient="horz" pos="504">
          <p15:clr>
            <a:srgbClr val="FBAE40"/>
          </p15:clr>
        </p15:guide>
        <p15:guide id="5" pos="3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2"/>
        <p:cNvGrpSpPr/>
        <p:nvPr/>
      </p:nvGrpSpPr>
      <p:grpSpPr>
        <a:xfrm>
          <a:off x="0" y="0"/>
          <a:ext cx="0" cy="0"/>
          <a:chOff x="0" y="0"/>
          <a:chExt cx="0" cy="0"/>
        </a:xfrm>
      </p:grpSpPr>
      <p:sp>
        <p:nvSpPr>
          <p:cNvPr id="233" name="Google Shape;233;p36"/>
          <p:cNvSpPr txBox="1">
            <a:spLocks noGrp="1"/>
          </p:cNvSpPr>
          <p:nvPr>
            <p:ph type="dt" idx="10"/>
          </p:nvPr>
        </p:nvSpPr>
        <p:spPr>
          <a:xfrm>
            <a:off x="471488" y="4767268"/>
            <a:ext cx="1543050" cy="2738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13">
                <a:solidFill>
                  <a:schemeClr val="dk1"/>
                </a:solidFill>
                <a:latin typeface="Calibri"/>
                <a:ea typeface="Calibri"/>
                <a:cs typeface="Calibri"/>
                <a:sym typeface="Calibri"/>
              </a:defRPr>
            </a:lvl1pPr>
            <a:lvl2pPr marR="0" lvl="1"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9pPr>
          </a:lstStyle>
          <a:p>
            <a:endParaRPr/>
          </a:p>
        </p:txBody>
      </p:sp>
      <p:sp>
        <p:nvSpPr>
          <p:cNvPr id="234" name="Google Shape;234;p36"/>
          <p:cNvSpPr txBox="1">
            <a:spLocks noGrp="1"/>
          </p:cNvSpPr>
          <p:nvPr>
            <p:ph type="ftr" idx="11"/>
          </p:nvPr>
        </p:nvSpPr>
        <p:spPr>
          <a:xfrm>
            <a:off x="2271713" y="4767268"/>
            <a:ext cx="2314575" cy="2738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13">
                <a:solidFill>
                  <a:schemeClr val="dk1"/>
                </a:solidFill>
                <a:latin typeface="Calibri"/>
                <a:ea typeface="Calibri"/>
                <a:cs typeface="Calibri"/>
                <a:sym typeface="Calibri"/>
              </a:defRPr>
            </a:lvl1pPr>
            <a:lvl2pPr marR="0" lvl="1"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013" b="0" i="0" u="none" strike="noStrike" cap="none">
                <a:solidFill>
                  <a:schemeClr val="dk1"/>
                </a:solidFill>
                <a:latin typeface="Calibri"/>
                <a:ea typeface="Calibri"/>
                <a:cs typeface="Calibri"/>
                <a:sym typeface="Calibri"/>
              </a:defRPr>
            </a:lvl9pPr>
          </a:lstStyle>
          <a:p>
            <a:endParaRPr/>
          </a:p>
        </p:txBody>
      </p:sp>
      <p:sp>
        <p:nvSpPr>
          <p:cNvPr id="235" name="Google Shape;235;p36"/>
          <p:cNvSpPr txBox="1">
            <a:spLocks noGrp="1"/>
          </p:cNvSpPr>
          <p:nvPr>
            <p:ph type="sldNum" idx="12"/>
          </p:nvPr>
        </p:nvSpPr>
        <p:spPr>
          <a:xfrm>
            <a:off x="4843463" y="4767268"/>
            <a:ext cx="1543050" cy="2738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013">
                <a:solidFill>
                  <a:schemeClr val="dk1"/>
                </a:solidFill>
                <a:latin typeface="Calibri"/>
                <a:ea typeface="Calibri"/>
                <a:cs typeface="Calibri"/>
                <a:sym typeface="Calibri"/>
              </a:defRPr>
            </a:lvl1pPr>
            <a:lvl2pPr marL="0" marR="0" lvl="1" indent="0" algn="l" rtl="0">
              <a:spcBef>
                <a:spcPts val="0"/>
              </a:spcBef>
              <a:buNone/>
              <a:defRPr sz="1013">
                <a:solidFill>
                  <a:schemeClr val="dk1"/>
                </a:solidFill>
                <a:latin typeface="Calibri"/>
                <a:ea typeface="Calibri"/>
                <a:cs typeface="Calibri"/>
                <a:sym typeface="Calibri"/>
              </a:defRPr>
            </a:lvl2pPr>
            <a:lvl3pPr marL="0" marR="0" lvl="2" indent="0" algn="l" rtl="0">
              <a:spcBef>
                <a:spcPts val="0"/>
              </a:spcBef>
              <a:buNone/>
              <a:defRPr sz="1013">
                <a:solidFill>
                  <a:schemeClr val="dk1"/>
                </a:solidFill>
                <a:latin typeface="Calibri"/>
                <a:ea typeface="Calibri"/>
                <a:cs typeface="Calibri"/>
                <a:sym typeface="Calibri"/>
              </a:defRPr>
            </a:lvl3pPr>
            <a:lvl4pPr marL="0" marR="0" lvl="3" indent="0" algn="l" rtl="0">
              <a:spcBef>
                <a:spcPts val="0"/>
              </a:spcBef>
              <a:buNone/>
              <a:defRPr sz="1013">
                <a:solidFill>
                  <a:schemeClr val="dk1"/>
                </a:solidFill>
                <a:latin typeface="Calibri"/>
                <a:ea typeface="Calibri"/>
                <a:cs typeface="Calibri"/>
                <a:sym typeface="Calibri"/>
              </a:defRPr>
            </a:lvl4pPr>
            <a:lvl5pPr marL="0" marR="0" lvl="4" indent="0" algn="l" rtl="0">
              <a:spcBef>
                <a:spcPts val="0"/>
              </a:spcBef>
              <a:buNone/>
              <a:defRPr sz="1013">
                <a:solidFill>
                  <a:schemeClr val="dk1"/>
                </a:solidFill>
                <a:latin typeface="Calibri"/>
                <a:ea typeface="Calibri"/>
                <a:cs typeface="Calibri"/>
                <a:sym typeface="Calibri"/>
              </a:defRPr>
            </a:lvl5pPr>
            <a:lvl6pPr marL="0" marR="0" lvl="5" indent="0" algn="l" rtl="0">
              <a:spcBef>
                <a:spcPts val="0"/>
              </a:spcBef>
              <a:buNone/>
              <a:defRPr sz="1013">
                <a:solidFill>
                  <a:schemeClr val="dk1"/>
                </a:solidFill>
                <a:latin typeface="Calibri"/>
                <a:ea typeface="Calibri"/>
                <a:cs typeface="Calibri"/>
                <a:sym typeface="Calibri"/>
              </a:defRPr>
            </a:lvl6pPr>
            <a:lvl7pPr marL="0" marR="0" lvl="6" indent="0" algn="l" rtl="0">
              <a:spcBef>
                <a:spcPts val="0"/>
              </a:spcBef>
              <a:buNone/>
              <a:defRPr sz="1013">
                <a:solidFill>
                  <a:schemeClr val="dk1"/>
                </a:solidFill>
                <a:latin typeface="Calibri"/>
                <a:ea typeface="Calibri"/>
                <a:cs typeface="Calibri"/>
                <a:sym typeface="Calibri"/>
              </a:defRPr>
            </a:lvl7pPr>
            <a:lvl8pPr marL="0" marR="0" lvl="7" indent="0" algn="l" rtl="0">
              <a:spcBef>
                <a:spcPts val="0"/>
              </a:spcBef>
              <a:buNone/>
              <a:defRPr sz="1013">
                <a:solidFill>
                  <a:schemeClr val="dk1"/>
                </a:solidFill>
                <a:latin typeface="Calibri"/>
                <a:ea typeface="Calibri"/>
                <a:cs typeface="Calibri"/>
                <a:sym typeface="Calibri"/>
              </a:defRPr>
            </a:lvl8pPr>
            <a:lvl9pPr marL="0" marR="0" lvl="8" indent="0" algn="l" rtl="0">
              <a:spcBef>
                <a:spcPts val="0"/>
              </a:spcBef>
              <a:buNone/>
              <a:defRPr sz="1013">
                <a:solidFill>
                  <a:schemeClr val="dk1"/>
                </a:solidFill>
                <a:latin typeface="Calibri"/>
                <a:ea typeface="Calibri"/>
                <a:cs typeface="Calibri"/>
                <a:sym typeface="Calibri"/>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85213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C14D4DF-AC27-AD4D-9F0E-9A38943E8D63}"/>
              </a:ext>
            </a:extLst>
          </p:cNvPr>
          <p:cNvSpPr>
            <a:spLocks noGrp="1"/>
          </p:cNvSpPr>
          <p:nvPr>
            <p:ph type="title"/>
          </p:nvPr>
        </p:nvSpPr>
        <p:spPr>
          <a:xfrm>
            <a:off x="471488" y="1344553"/>
            <a:ext cx="5915025"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124F78-BAB5-B945-B76C-3103CC5E95D9}"/>
              </a:ext>
            </a:extLst>
          </p:cNvPr>
          <p:cNvSpPr>
            <a:spLocks noGrp="1"/>
          </p:cNvSpPr>
          <p:nvPr>
            <p:ph type="body" idx="1"/>
          </p:nvPr>
        </p:nvSpPr>
        <p:spPr>
          <a:xfrm>
            <a:off x="471488" y="2439926"/>
            <a:ext cx="5915025" cy="23040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7604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p:txStyles>
    <p:titleStyle>
      <a:lvl1pPr algn="l" defTabSz="514337" rtl="0" eaLnBrk="1" latinLnBrk="0" hangingPunct="1">
        <a:lnSpc>
          <a:spcPct val="90000"/>
        </a:lnSpc>
        <a:spcBef>
          <a:spcPct val="0"/>
        </a:spcBef>
        <a:buNone/>
        <a:defRPr sz="2700" b="1" kern="1200">
          <a:solidFill>
            <a:schemeClr val="accent5"/>
          </a:solidFill>
          <a:latin typeface="+mj-lt"/>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2">
              <a:lumMod val="25000"/>
            </a:schemeClr>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bg2">
              <a:lumMod val="25000"/>
            </a:schemeClr>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bg2">
              <a:lumMod val="25000"/>
            </a:schemeClr>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package" Target="../embeddings/Microsoft_PowerPoint_Presentation.pptx"/><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nshcs.hee.nhs.uk/" TargetMode="External"/><Relationship Id="rId2" Type="http://schemas.openxmlformats.org/officeDocument/2006/relationships/hyperlink" Target="http://hee.nhs.uk/"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hyperlink" Target="https://nshcs.hee.nhs.uk/services/accreditation/stp-academic-courses/" TargetMode="Externa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3" Type="http://schemas.openxmlformats.org/officeDocument/2006/relationships/hyperlink" Target="https://www.prospects.ac.uk/universities/aston-university-3632/school-of-life-and-health-sciences-8079/courses/clinical-science-neurosensory-sciences-111818" TargetMode="External"/><Relationship Id="rId18" Type="http://schemas.openxmlformats.org/officeDocument/2006/relationships/hyperlink" Target="https://www.healthcareers.nhs.uk/explore-roles/healthcare-science/roles-healthcare-science/physical-sciences-and-biomedical-engineering/radiotherapy-physics/radiotherapy-physics" TargetMode="External"/><Relationship Id="rId26" Type="http://schemas.openxmlformats.org/officeDocument/2006/relationships/hyperlink" Target="https://www.healthcareers.nhs.uk/explore-roles/healthcare-science/roles-healthcare-science/life-sciences/genomic-counselling" TargetMode="External"/><Relationship Id="rId39" Type="http://schemas.openxmlformats.org/officeDocument/2006/relationships/hyperlink" Target="https://www.healthcareers.nhs.uk/explore-roles/healthcare-science/roles-healthcare-science/physical-sciences-and-biomedical-engineering/clinical-measurement" TargetMode="External"/><Relationship Id="rId21" Type="http://schemas.openxmlformats.org/officeDocument/2006/relationships/hyperlink" Target="https://www.healthcareers.nhs.uk/explore-roles/physiological-sciences/audiology" TargetMode="External"/><Relationship Id="rId34" Type="http://schemas.openxmlformats.org/officeDocument/2006/relationships/hyperlink" Target="https://www.healthcareers.nhs.uk/explore-roles/healthcare-science/roles-healthcare-science/clinical-bioinformatics/clinical-bioinformatics-physical-sciences/entry-requirements-skills" TargetMode="External"/><Relationship Id="rId42" Type="http://schemas.openxmlformats.org/officeDocument/2006/relationships/hyperlink" Target="https://www.healthcareers.nhs.uk/explore-roles/healthcare-science/roles-healthcare-science/life-sciences/histocompatibility-and-immunogenetics" TargetMode="External"/><Relationship Id="rId47" Type="http://schemas.openxmlformats.org/officeDocument/2006/relationships/hyperlink" Target="https://www.healthcareers.nhs.uk/explore-roles/healthcare-science/roles-healthcare-science/physical-sciences-and-biomedical-engineering/medical-device-risk-management-and-governance-0" TargetMode="External"/><Relationship Id="rId50" Type="http://schemas.openxmlformats.org/officeDocument/2006/relationships/hyperlink" Target="https://www.healthcareers.nhs.uk/explore-roles/doctors/roles-doctors/pathology/haematology-doctor" TargetMode="External"/><Relationship Id="rId7" Type="http://schemas.openxmlformats.org/officeDocument/2006/relationships/hyperlink" Target="https://www.healthcareers.nhs.uk/explore-roles/healthcare-science/roles-healthcare-science/life-sciences/cellular-sciences" TargetMode="External"/><Relationship Id="rId2" Type="http://schemas.openxmlformats.org/officeDocument/2006/relationships/notesSlide" Target="../notesSlides/notesSlide4.xml"/><Relationship Id="rId16" Type="http://schemas.openxmlformats.org/officeDocument/2006/relationships/hyperlink" Target="https://www.healthcareers.nhs.uk/explore-roles/healthcare-science/roles-healthcare-science/life-sciences/clinical-biochemistry" TargetMode="External"/><Relationship Id="rId29" Type="http://schemas.openxmlformats.org/officeDocument/2006/relationships/hyperlink" Target="https://www.healthcareers.nhs.uk/explore-roles/healthcare-science/roles-healthcare-science/physiological-sciences/vascular-science#:~:text=Vascular%20science%20relates%20to%20how,of%20the%20arteries%20and%20veins." TargetMode="External"/><Relationship Id="rId11" Type="http://schemas.openxmlformats.org/officeDocument/2006/relationships/hyperlink" Target="https://www.healthcareers.nhs.uk/explore-roles/healthcare-science/roles-healthcare-science/physiological-sciences/respiratory-physiology-and-sleep-sciences" TargetMode="External"/><Relationship Id="rId24" Type="http://schemas.openxmlformats.org/officeDocument/2006/relationships/hyperlink" Target="https://www.healthcareers.nhs.uk/explore-roles/healthcare-science/roles-healthcare-science/life-sciences/virology-healthcare-scientist" TargetMode="External"/><Relationship Id="rId32" Type="http://schemas.openxmlformats.org/officeDocument/2006/relationships/hyperlink" Target="https://www.healthcareers.nhs.uk/explore-roles/healthcare-science/roles-healthcare-science/physiological-sciences/ophthalmic-and-vision-science/entry-requirements-skills-and-interests" TargetMode="External"/><Relationship Id="rId37" Type="http://schemas.openxmlformats.org/officeDocument/2006/relationships/hyperlink" Target="https://www.healthcareers.nhs.uk/explore-roles/healthcare-science/roles-healthcare-science/life-sciences/cancer-genomics#:~:text=Cancer%20genomics%20is%20the%20study,in%20cells%20which%20cause%20cancer." TargetMode="External"/><Relationship Id="rId40" Type="http://schemas.openxmlformats.org/officeDocument/2006/relationships/hyperlink" Target="https://www.healthcareers.nhs.uk/explore-roles/healthcare-science/roles-healthcare-science/physiological-sciences/neurophysiology#:~:text=Neurophysiology%20is%20concerned%20with%20the,diagnose%20and%20monitor%20neurological%20disorders." TargetMode="External"/><Relationship Id="rId45" Type="http://schemas.openxmlformats.org/officeDocument/2006/relationships/hyperlink" Target="https://www.healthcareers.nhs.uk/explore-roles/doctors/roles-doctors/medicine/nuclear-medicine" TargetMode="External"/><Relationship Id="rId53" Type="http://schemas.openxmlformats.org/officeDocument/2006/relationships/hyperlink" Target="https://www.healthcareers.nhs.uk/explore-roles/healthcare-science/roles-healthcare-science/physical-sciences-and-biomedical-engineering/clinical-pharmaceutical-science" TargetMode="External"/><Relationship Id="rId5" Type="http://schemas.openxmlformats.org/officeDocument/2006/relationships/hyperlink" Target="https://www.healthcareers.nhs.uk/explore-roles/healthcare-science/roles-healthcare-science/life-sciences/infection-sciences" TargetMode="External"/><Relationship Id="rId10" Type="http://schemas.openxmlformats.org/officeDocument/2006/relationships/hyperlink" Target="https://nationalcareers.service.gov.uk/job-profiles/clinical-engineer" TargetMode="External"/><Relationship Id="rId19" Type="http://schemas.openxmlformats.org/officeDocument/2006/relationships/hyperlink" Target="https://www.healthcareers.nhs.uk/explore-roles/healthcare-science/roles-healthcare-science/physical-sciences-and-biomedical-engineering/reconstructive-science" TargetMode="External"/><Relationship Id="rId31" Type="http://schemas.openxmlformats.org/officeDocument/2006/relationships/hyperlink" Target="https://www.healthcareers.nhs.uk/explore-roles/healthcare-science/roles-healthcare-science/physiological-sciences/ophthalmic-and-vision-science" TargetMode="External"/><Relationship Id="rId44" Type="http://schemas.openxmlformats.org/officeDocument/2006/relationships/hyperlink" Target="https://www.healthcareers.nhs.uk/explore-roles/doctors/roles-doctors/medicine/clinical-genetics/working-life" TargetMode="External"/><Relationship Id="rId52" Type="http://schemas.openxmlformats.org/officeDocument/2006/relationships/hyperlink" Target="https://www.healthcareers.nhs.uk/explore-roles/healthcare-science/roles-healthcare-science/life-sciences/analytical-toxicology" TargetMode="External"/><Relationship Id="rId4" Type="http://schemas.openxmlformats.org/officeDocument/2006/relationships/hyperlink" Target="https://www.healthcareers.nhs.uk/explore-roles/healthcare-science/roles-healthcare-science/physical-sciences-and-biomedical-engineering" TargetMode="External"/><Relationship Id="rId9" Type="http://schemas.openxmlformats.org/officeDocument/2006/relationships/hyperlink" Target="https://nationalcareers.service.gov.uk/job-profiles/medical-physicist" TargetMode="External"/><Relationship Id="rId14" Type="http://schemas.openxmlformats.org/officeDocument/2006/relationships/hyperlink" Target="https://www.healthcareers.nhs.uk/explore-roles/healthcare-science/roles-healthcare-science/clinical-bioinformatics" TargetMode="External"/><Relationship Id="rId22" Type="http://schemas.openxmlformats.org/officeDocument/2006/relationships/hyperlink" Target="https://www.healthcareers.nhs.uk/explore-roles/physiological-sciences/audiology/entry-requirements-skills-and-interests-audiology" TargetMode="External"/><Relationship Id="rId27" Type="http://schemas.openxmlformats.org/officeDocument/2006/relationships/hyperlink" Target="https://www.healthcareers.nhs.uk/explore-roles/healthcare-science/roles-healthcare-science/physical-sciences-and-biomedical-engineering/imaging-ionising" TargetMode="External"/><Relationship Id="rId30" Type="http://schemas.openxmlformats.org/officeDocument/2006/relationships/hyperlink" Target="https://www.healthcareers.nhs.uk/explore-roles/healthcare-science/roles-healthcare-science/physiological-sciences/urodynamic-science#:~:text=Urodynamic%20science%20is%20the%20investigation,plan%20the%20treatment%20of%20patients." TargetMode="External"/><Relationship Id="rId35" Type="http://schemas.openxmlformats.org/officeDocument/2006/relationships/hyperlink" Target="https://www.healthcareers.nhs.uk/explore-roles/healthcare-science/roles-healthcare-science/life-sciences/haematology-healthcare-scientist" TargetMode="External"/><Relationship Id="rId43" Type="http://schemas.openxmlformats.org/officeDocument/2006/relationships/hyperlink" Target="https://www.healthcareers.nhs.uk/explore-roles/doctors/roles-doctors/medicine/clinical-genetics" TargetMode="External"/><Relationship Id="rId48" Type="http://schemas.openxmlformats.org/officeDocument/2006/relationships/hyperlink" Target="https://www.healthcareers.nhs.uk/explore-roles/healthcare-science/roles-healthcare-science/physiological-sciences/critical-care-science" TargetMode="External"/><Relationship Id="rId8" Type="http://schemas.openxmlformats.org/officeDocument/2006/relationships/hyperlink" Target="https://www.healthcareers.nhs.uk/explore-roles/healthcare-science/roles-healthcare-science/life-sciences/genomics" TargetMode="External"/><Relationship Id="rId51" Type="http://schemas.openxmlformats.org/officeDocument/2006/relationships/hyperlink" Target="https://www.healthcareers.nhs.uk/explore-roles/healthcare-science/roles-healthcare-science/physical-sciences-and-biomedical-engineering/radiation-physics-and-radiation-safety-physics" TargetMode="External"/><Relationship Id="rId3" Type="http://schemas.openxmlformats.org/officeDocument/2006/relationships/hyperlink" Target="https://www.healthcareers.nhs.uk/explore-roles/healthcare-science/roles-healthcare-science/life-sciences" TargetMode="External"/><Relationship Id="rId12" Type="http://schemas.openxmlformats.org/officeDocument/2006/relationships/hyperlink" Target="https://www.healthcareers.nhs.uk/explore-roles/healthcare-science/roles-healthcare-science/physiological-sciences/gastrointestinal-physiology" TargetMode="External"/><Relationship Id="rId17" Type="http://schemas.openxmlformats.org/officeDocument/2006/relationships/hyperlink" Target="https://www.healthcareers.nhs.uk/explore-roles/healthcare-science/roles-healthcare-science/life-sciences/reproductive-science-and-andrology" TargetMode="External"/><Relationship Id="rId25" Type="http://schemas.openxmlformats.org/officeDocument/2006/relationships/hyperlink" Target="https://www.healthcareers.nhs.uk/explore-roles/healthcare-science/roles-healthcare-science/life-sciences/clinical-immunology" TargetMode="External"/><Relationship Id="rId33" Type="http://schemas.openxmlformats.org/officeDocument/2006/relationships/hyperlink" Target="https://www.healthcareers.nhs.uk/explore-roles/healthcare-science/roles-healthcare-science/clinical-bioinformatics/clinical-bioinformatics-physical-sciences" TargetMode="External"/><Relationship Id="rId38" Type="http://schemas.openxmlformats.org/officeDocument/2006/relationships/hyperlink" Target="https://www.healthcareers.nhs.uk/explore-roles/healthcare-science/roles-healthcare-science/physical-sciences-and-biomedical-engineering/imaging-non-ionising" TargetMode="External"/><Relationship Id="rId46" Type="http://schemas.openxmlformats.org/officeDocument/2006/relationships/hyperlink" Target="https://www.healthcareers.nhs.uk/explore-roles/healthcare-science/roles-healthcare-science/physical-sciences-and-biomedical-engineering/medical-device-risk-management-and-governance" TargetMode="External"/><Relationship Id="rId20" Type="http://schemas.openxmlformats.org/officeDocument/2006/relationships/hyperlink" Target="https://www.healthcareers.nhs.uk/explore-roles/healthcare-science/roles-healthcare-science/physiological-sciences/cardiac-sciences" TargetMode="External"/><Relationship Id="rId41" Type="http://schemas.openxmlformats.org/officeDocument/2006/relationships/hyperlink" Target="https://www.healthcareers.nhs.uk/explore-roles/healthcare-science/roles-healthcare-science/clinical-bioinformatics/clinical-bioinformatics-health-informatics" TargetMode="External"/><Relationship Id="rId1" Type="http://schemas.openxmlformats.org/officeDocument/2006/relationships/slideLayout" Target="../slideLayouts/slideLayout9.xml"/><Relationship Id="rId6" Type="http://schemas.openxmlformats.org/officeDocument/2006/relationships/hyperlink" Target="https://www.healthcareers.nhs.uk/explore-roles/healthcare-science/roles-healthcare-science/life-sciences/blood-sciences" TargetMode="External"/><Relationship Id="rId15" Type="http://schemas.openxmlformats.org/officeDocument/2006/relationships/hyperlink" Target="https://www.healthcareers.nhs.uk/explore-roles/healthcare-science/roles-healthcare-science/life-sciences/microbiology" TargetMode="External"/><Relationship Id="rId23" Type="http://schemas.openxmlformats.org/officeDocument/2006/relationships/hyperlink" Target="https://www.healthcareers.nhs.uk/explore-roles/healthcare-science/roles-healthcare-science/clinical-bioinformatics/clinical-bioinformatics-genomics" TargetMode="External"/><Relationship Id="rId28" Type="http://schemas.openxmlformats.org/officeDocument/2006/relationships/hyperlink" Target="https://www.healthcareers.nhs.uk/explore-roles/healthcare-science/roles-healthcare-science/physical-sciences-and-biomedical-engineering/rehabilitation-engineering" TargetMode="External"/><Relationship Id="rId36" Type="http://schemas.openxmlformats.org/officeDocument/2006/relationships/hyperlink" Target="https://www.healthcareers.nhs.uk/explore-roles/doctors/roles-doctors/pathology/histopathology-doctor" TargetMode="External"/><Relationship Id="rId49" Type="http://schemas.openxmlformats.org/officeDocument/2006/relationships/hyperlink" Target="https://www.healthcareers.nhs.uk/explore-roles/healthcare-science/roles-healthcare-science/physiological-sciences/critical-care-science/entry-requirements-skills-and-interes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healthcareers.nhs.uk/explore-roles/healthcare-science" TargetMode="External"/><Relationship Id="rId2" Type="http://schemas.openxmlformats.org/officeDocument/2006/relationships/hyperlink" Target="http://www.nshcs.hee.nhs.uk/" TargetMode="External"/><Relationship Id="rId1" Type="http://schemas.openxmlformats.org/officeDocument/2006/relationships/slideLayout" Target="../slideLayouts/slideLayout2.xml"/><Relationship Id="rId4" Type="http://schemas.openxmlformats.org/officeDocument/2006/relationships/hyperlink" Target="https://www.skillsforhealth.org.uk/services/item/727-apprenticeships"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ucas.com/" TargetMode="External"/><Relationship Id="rId2" Type="http://schemas.openxmlformats.org/officeDocument/2006/relationships/hyperlink" Target="http://www.jobs.nhs.uk/"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nshcs.hee.nhs.uk/"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sv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2CB378-4406-1045-A560-FBBB596C63A5}"/>
              </a:ext>
            </a:extLst>
          </p:cNvPr>
          <p:cNvSpPr txBox="1"/>
          <p:nvPr/>
        </p:nvSpPr>
        <p:spPr>
          <a:xfrm>
            <a:off x="61924" y="58951"/>
            <a:ext cx="6646237" cy="1200329"/>
          </a:xfrm>
          <a:prstGeom prst="rect">
            <a:avLst/>
          </a:prstGeom>
          <a:noFill/>
        </p:spPr>
        <p:txBody>
          <a:bodyPr wrap="square" rtlCol="0">
            <a:spAutoFit/>
          </a:bodyPr>
          <a:lstStyle/>
          <a:p>
            <a:pPr algn="ctr"/>
            <a:r>
              <a:rPr lang="en-US" sz="3600" b="1" dirty="0">
                <a:solidFill>
                  <a:srgbClr val="C0006F"/>
                </a:solidFill>
                <a:latin typeface="+mj-lt"/>
              </a:rPr>
              <a:t>Healthcare Science Week 2023 </a:t>
            </a:r>
          </a:p>
        </p:txBody>
      </p:sp>
      <p:graphicFrame>
        <p:nvGraphicFramePr>
          <p:cNvPr id="2" name="Object 1">
            <a:hlinkClick r:id="" action="ppaction://ole?verb=0"/>
            <a:extLst>
              <a:ext uri="{FF2B5EF4-FFF2-40B4-BE49-F238E27FC236}">
                <a16:creationId xmlns:a16="http://schemas.microsoft.com/office/drawing/2014/main" id="{42A8585C-25D2-962C-CD8F-8F3947866B2E}"/>
              </a:ext>
            </a:extLst>
          </p:cNvPr>
          <p:cNvGraphicFramePr>
            <a:graphicFrameLocks noChangeAspect="1"/>
          </p:cNvGraphicFramePr>
          <p:nvPr>
            <p:extLst>
              <p:ext uri="{D42A27DB-BD31-4B8C-83A1-F6EECF244321}">
                <p14:modId xmlns:p14="http://schemas.microsoft.com/office/powerpoint/2010/main" val="2642248120"/>
              </p:ext>
            </p:extLst>
          </p:nvPr>
        </p:nvGraphicFramePr>
        <p:xfrm>
          <a:off x="0" y="1259280"/>
          <a:ext cx="6858000" cy="3252164"/>
        </p:xfrm>
        <a:graphic>
          <a:graphicData uri="http://schemas.openxmlformats.org/presentationml/2006/ole">
            <mc:AlternateContent xmlns:mc="http://schemas.openxmlformats.org/markup-compatibility/2006">
              <mc:Choice xmlns:v="urn:schemas-microsoft-com:vml" Requires="v">
                <p:oleObj name="Presentation" r:id="rId2" imgW="6096088" imgH="3429060" progId="PowerPoint.Show.12">
                  <p:embed/>
                </p:oleObj>
              </mc:Choice>
              <mc:Fallback>
                <p:oleObj name="Presentation" r:id="rId2" imgW="6096088" imgH="3429060" progId="PowerPoint.Show.12">
                  <p:embed/>
                  <p:pic>
                    <p:nvPicPr>
                      <p:cNvPr id="2" name="Object 1">
                        <a:hlinkClick r:id="" action="ppaction://ole?verb=0"/>
                        <a:extLst>
                          <a:ext uri="{FF2B5EF4-FFF2-40B4-BE49-F238E27FC236}">
                            <a16:creationId xmlns:a16="http://schemas.microsoft.com/office/drawing/2014/main" id="{42A8585C-25D2-962C-CD8F-8F3947866B2E}"/>
                          </a:ext>
                        </a:extLst>
                      </p:cNvPr>
                      <p:cNvPicPr/>
                      <p:nvPr/>
                    </p:nvPicPr>
                    <p:blipFill>
                      <a:blip r:embed="rId3"/>
                      <a:stretch>
                        <a:fillRect/>
                      </a:stretch>
                    </p:blipFill>
                    <p:spPr>
                      <a:xfrm>
                        <a:off x="0" y="1259280"/>
                        <a:ext cx="6858000" cy="3252164"/>
                      </a:xfrm>
                      <a:prstGeom prst="rect">
                        <a:avLst/>
                      </a:prstGeom>
                    </p:spPr>
                  </p:pic>
                </p:oleObj>
              </mc:Fallback>
            </mc:AlternateContent>
          </a:graphicData>
        </a:graphic>
      </p:graphicFrame>
      <p:pic>
        <p:nvPicPr>
          <p:cNvPr id="8" name="Picture 7" descr="Graphical user interface, text&#10;&#10;Description automatically generated">
            <a:extLst>
              <a:ext uri="{FF2B5EF4-FFF2-40B4-BE49-F238E27FC236}">
                <a16:creationId xmlns:a16="http://schemas.microsoft.com/office/drawing/2014/main" id="{2C836C8A-ECE6-45C8-D427-F2AD9CC5DDA7}"/>
              </a:ext>
            </a:extLst>
          </p:cNvPr>
          <p:cNvPicPr>
            <a:picLocks noChangeAspect="1"/>
          </p:cNvPicPr>
          <p:nvPr/>
        </p:nvPicPr>
        <p:blipFill>
          <a:blip r:embed="rId4"/>
          <a:stretch>
            <a:fillRect/>
          </a:stretch>
        </p:blipFill>
        <p:spPr>
          <a:xfrm>
            <a:off x="1423072" y="1954788"/>
            <a:ext cx="4867250" cy="2308466"/>
          </a:xfrm>
          <a:prstGeom prst="rect">
            <a:avLst/>
          </a:prstGeom>
        </p:spPr>
      </p:pic>
    </p:spTree>
    <p:extLst>
      <p:ext uri="{BB962C8B-B14F-4D97-AF65-F5344CB8AC3E}">
        <p14:creationId xmlns:p14="http://schemas.microsoft.com/office/powerpoint/2010/main" val="2542832663"/>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97ECE-524D-C941-AE91-EEF0F2A40595}"/>
              </a:ext>
            </a:extLst>
          </p:cNvPr>
          <p:cNvSpPr>
            <a:spLocks noGrp="1"/>
          </p:cNvSpPr>
          <p:nvPr>
            <p:ph type="title"/>
          </p:nvPr>
        </p:nvSpPr>
        <p:spPr>
          <a:xfrm>
            <a:off x="314946" y="23052"/>
            <a:ext cx="5915025" cy="994172"/>
          </a:xfrm>
        </p:spPr>
        <p:txBody>
          <a:bodyPr>
            <a:normAutofit/>
          </a:bodyPr>
          <a:lstStyle/>
          <a:p>
            <a:r>
              <a:rPr lang="en-US" sz="3600"/>
              <a:t>Life Sciences</a:t>
            </a:r>
          </a:p>
        </p:txBody>
      </p:sp>
      <p:sp>
        <p:nvSpPr>
          <p:cNvPr id="3" name="Content Placeholder 2">
            <a:extLst>
              <a:ext uri="{FF2B5EF4-FFF2-40B4-BE49-F238E27FC236}">
                <a16:creationId xmlns:a16="http://schemas.microsoft.com/office/drawing/2014/main" id="{53A89072-86EB-A147-8F57-038752F6BAB3}"/>
              </a:ext>
            </a:extLst>
          </p:cNvPr>
          <p:cNvSpPr>
            <a:spLocks noGrp="1"/>
          </p:cNvSpPr>
          <p:nvPr>
            <p:ph idx="1"/>
          </p:nvPr>
        </p:nvSpPr>
        <p:spPr>
          <a:xfrm>
            <a:off x="314946" y="1659751"/>
            <a:ext cx="5915025" cy="2186696"/>
          </a:xfrm>
        </p:spPr>
        <p:txBody>
          <a:bodyPr>
            <a:noAutofit/>
          </a:bodyPr>
          <a:lstStyle/>
          <a:p>
            <a:pPr marL="0" indent="0">
              <a:buNone/>
            </a:pPr>
            <a:r>
              <a:rPr lang="en-US" sz="1600"/>
              <a:t>They: </a:t>
            </a:r>
          </a:p>
          <a:p>
            <a:pPr>
              <a:lnSpc>
                <a:spcPct val="110000"/>
              </a:lnSpc>
            </a:pPr>
            <a:r>
              <a:rPr lang="en-US" sz="1600"/>
              <a:t>investigate diseases through blood and tissue analysis </a:t>
            </a:r>
            <a:r>
              <a:rPr lang="en-US" sz="1600" err="1"/>
              <a:t>e.g</a:t>
            </a:r>
            <a:r>
              <a:rPr lang="en-US" sz="1600"/>
              <a:t> diabetes, </a:t>
            </a:r>
            <a:r>
              <a:rPr lang="en-US" sz="1600" err="1"/>
              <a:t>leukaemia</a:t>
            </a:r>
            <a:r>
              <a:rPr lang="en-US" sz="1600"/>
              <a:t>, infections, cancer</a:t>
            </a:r>
          </a:p>
          <a:p>
            <a:pPr>
              <a:lnSpc>
                <a:spcPct val="110000"/>
              </a:lnSpc>
            </a:pPr>
            <a:r>
              <a:rPr lang="en-US" sz="1600"/>
              <a:t>monitor patients’ response to treatments </a:t>
            </a:r>
          </a:p>
          <a:p>
            <a:pPr>
              <a:lnSpc>
                <a:spcPct val="110000"/>
              </a:lnSpc>
            </a:pPr>
            <a:r>
              <a:rPr lang="en-US" sz="1600"/>
              <a:t>work to find out the genetic components of illness, for example by studying DNA </a:t>
            </a:r>
            <a:r>
              <a:rPr lang="en-US" sz="1600" err="1"/>
              <a:t>e.g</a:t>
            </a:r>
            <a:r>
              <a:rPr lang="en-US" sz="1600"/>
              <a:t> cystic fibrosis</a:t>
            </a:r>
          </a:p>
          <a:p>
            <a:pPr>
              <a:lnSpc>
                <a:spcPct val="110000"/>
              </a:lnSpc>
            </a:pPr>
            <a:r>
              <a:rPr lang="en-US" sz="1600"/>
              <a:t>carry out research to identify new scientific treatments for cancer and other diseases</a:t>
            </a:r>
          </a:p>
        </p:txBody>
      </p:sp>
      <p:sp>
        <p:nvSpPr>
          <p:cNvPr id="8" name="TextBox 7">
            <a:extLst>
              <a:ext uri="{FF2B5EF4-FFF2-40B4-BE49-F238E27FC236}">
                <a16:creationId xmlns:a16="http://schemas.microsoft.com/office/drawing/2014/main" id="{7CAE4DD0-2CB0-534A-B004-4ADD394E6947}"/>
              </a:ext>
            </a:extLst>
          </p:cNvPr>
          <p:cNvSpPr txBox="1"/>
          <p:nvPr/>
        </p:nvSpPr>
        <p:spPr>
          <a:xfrm>
            <a:off x="314946" y="898029"/>
            <a:ext cx="6197203"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Healthcare scientists are mainly based in laboratories. </a:t>
            </a:r>
          </a:p>
        </p:txBody>
      </p:sp>
    </p:spTree>
    <p:extLst>
      <p:ext uri="{BB962C8B-B14F-4D97-AF65-F5344CB8AC3E}">
        <p14:creationId xmlns:p14="http://schemas.microsoft.com/office/powerpoint/2010/main" val="3555569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E3B4-BE7C-9248-AA86-88BCF6E801A9}"/>
              </a:ext>
            </a:extLst>
          </p:cNvPr>
          <p:cNvSpPr>
            <a:spLocks noGrp="1"/>
          </p:cNvSpPr>
          <p:nvPr>
            <p:ph type="title"/>
          </p:nvPr>
        </p:nvSpPr>
        <p:spPr>
          <a:xfrm>
            <a:off x="260556" y="28767"/>
            <a:ext cx="5915025" cy="994172"/>
          </a:xfrm>
        </p:spPr>
        <p:txBody>
          <a:bodyPr>
            <a:normAutofit/>
          </a:bodyPr>
          <a:lstStyle/>
          <a:p>
            <a:r>
              <a:rPr lang="en-US" sz="3600"/>
              <a:t>Physiological Sciences</a:t>
            </a:r>
          </a:p>
        </p:txBody>
      </p:sp>
      <p:sp>
        <p:nvSpPr>
          <p:cNvPr id="3" name="Content Placeholder 2">
            <a:extLst>
              <a:ext uri="{FF2B5EF4-FFF2-40B4-BE49-F238E27FC236}">
                <a16:creationId xmlns:a16="http://schemas.microsoft.com/office/drawing/2014/main" id="{B9E92DEF-3C1E-C04C-95F1-4CABBC5E9D9B}"/>
              </a:ext>
            </a:extLst>
          </p:cNvPr>
          <p:cNvSpPr>
            <a:spLocks noGrp="1"/>
          </p:cNvSpPr>
          <p:nvPr>
            <p:ph idx="1"/>
          </p:nvPr>
        </p:nvSpPr>
        <p:spPr>
          <a:xfrm>
            <a:off x="314946" y="1936376"/>
            <a:ext cx="6228108" cy="2275836"/>
          </a:xfrm>
        </p:spPr>
        <p:txBody>
          <a:bodyPr>
            <a:noAutofit/>
          </a:bodyPr>
          <a:lstStyle/>
          <a:p>
            <a:pPr marL="0" indent="0">
              <a:buNone/>
            </a:pPr>
            <a:r>
              <a:rPr lang="en-US" sz="1600"/>
              <a:t>For example: </a:t>
            </a:r>
          </a:p>
          <a:p>
            <a:r>
              <a:rPr lang="en-US" sz="1600"/>
              <a:t>carrying out electrocardiograms (ECGs) to check how the </a:t>
            </a:r>
            <a:br>
              <a:rPr lang="en-US" sz="1600"/>
            </a:br>
            <a:r>
              <a:rPr lang="en-US" sz="1600"/>
              <a:t>heart is working </a:t>
            </a:r>
          </a:p>
          <a:p>
            <a:r>
              <a:rPr lang="en-US" sz="1600"/>
              <a:t>undertaking diagnostic tests to assess lung function</a:t>
            </a:r>
          </a:p>
          <a:p>
            <a:r>
              <a:rPr lang="en-US" sz="1600"/>
              <a:t>measuring eye function and taking images of the eye </a:t>
            </a:r>
          </a:p>
          <a:p>
            <a:r>
              <a:rPr lang="en-US" sz="1600"/>
              <a:t>assessing hearing and balance function </a:t>
            </a:r>
          </a:p>
          <a:p>
            <a:r>
              <a:rPr lang="en-US" sz="1600"/>
              <a:t>investigating the nervous system to diagnose and monitor things like epilepsy, stroke, dementia and multiple sclerosis</a:t>
            </a:r>
          </a:p>
          <a:p>
            <a:r>
              <a:rPr lang="en-US" sz="1600"/>
              <a:t>helping patients with sleep problems</a:t>
            </a:r>
          </a:p>
        </p:txBody>
      </p:sp>
      <p:sp>
        <p:nvSpPr>
          <p:cNvPr id="7" name="TextBox 6">
            <a:extLst>
              <a:ext uri="{FF2B5EF4-FFF2-40B4-BE49-F238E27FC236}">
                <a16:creationId xmlns:a16="http://schemas.microsoft.com/office/drawing/2014/main" id="{733DA38C-14F0-B44A-B058-A7B4FCBA60FD}"/>
              </a:ext>
            </a:extLst>
          </p:cNvPr>
          <p:cNvSpPr txBox="1"/>
          <p:nvPr/>
        </p:nvSpPr>
        <p:spPr>
          <a:xfrm>
            <a:off x="260556" y="866197"/>
            <a:ext cx="6282498" cy="1015663"/>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Healthcare scientists working in this area, often work directly with patients to measure and monitor particular conditions. </a:t>
            </a:r>
          </a:p>
        </p:txBody>
      </p:sp>
    </p:spTree>
    <p:extLst>
      <p:ext uri="{BB962C8B-B14F-4D97-AF65-F5344CB8AC3E}">
        <p14:creationId xmlns:p14="http://schemas.microsoft.com/office/powerpoint/2010/main" val="2788098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16034-587D-2E4D-B96D-65B083A8D5F0}"/>
              </a:ext>
            </a:extLst>
          </p:cNvPr>
          <p:cNvSpPr>
            <a:spLocks noGrp="1"/>
          </p:cNvSpPr>
          <p:nvPr>
            <p:ph type="title"/>
          </p:nvPr>
        </p:nvSpPr>
        <p:spPr>
          <a:xfrm>
            <a:off x="314945" y="25705"/>
            <a:ext cx="5915025" cy="994172"/>
          </a:xfrm>
        </p:spPr>
        <p:txBody>
          <a:bodyPr>
            <a:normAutofit/>
          </a:bodyPr>
          <a:lstStyle/>
          <a:p>
            <a:r>
              <a:rPr lang="en-US" sz="3600"/>
              <a:t>Physical Sciences</a:t>
            </a:r>
          </a:p>
        </p:txBody>
      </p:sp>
      <p:sp>
        <p:nvSpPr>
          <p:cNvPr id="3" name="Content Placeholder 2">
            <a:extLst>
              <a:ext uri="{FF2B5EF4-FFF2-40B4-BE49-F238E27FC236}">
                <a16:creationId xmlns:a16="http://schemas.microsoft.com/office/drawing/2014/main" id="{2C725013-6810-6447-941D-F6E3FC051881}"/>
              </a:ext>
            </a:extLst>
          </p:cNvPr>
          <p:cNvSpPr>
            <a:spLocks noGrp="1"/>
          </p:cNvSpPr>
          <p:nvPr>
            <p:ph idx="1"/>
          </p:nvPr>
        </p:nvSpPr>
        <p:spPr>
          <a:xfrm>
            <a:off x="314945" y="1990165"/>
            <a:ext cx="5915025" cy="2286277"/>
          </a:xfrm>
        </p:spPr>
        <p:txBody>
          <a:bodyPr>
            <a:noAutofit/>
          </a:bodyPr>
          <a:lstStyle/>
          <a:p>
            <a:pPr>
              <a:lnSpc>
                <a:spcPct val="110000"/>
              </a:lnSpc>
            </a:pPr>
            <a:r>
              <a:rPr lang="en-US" sz="1600">
                <a:solidFill>
                  <a:srgbClr val="000000"/>
                </a:solidFill>
              </a:rPr>
              <a:t>working with people with a disability to provide the equipment they need: w</a:t>
            </a:r>
            <a:r>
              <a:rPr lang="en-US" sz="1600"/>
              <a:t>heelchairs, artificial limbs, electronically assisted speech, other robotic aids</a:t>
            </a:r>
          </a:p>
          <a:p>
            <a:r>
              <a:rPr lang="en-US" sz="1600"/>
              <a:t>designing instruments and equipment to monitor patient’s progress</a:t>
            </a:r>
          </a:p>
          <a:p>
            <a:r>
              <a:rPr lang="en-US" sz="1600"/>
              <a:t>maintaining and servicing machinery such as dialysis machines</a:t>
            </a:r>
          </a:p>
          <a:p>
            <a:r>
              <a:rPr lang="en-US" sz="1600"/>
              <a:t>making sure that equipment used in radiotherapy delivers the correct dosages</a:t>
            </a:r>
          </a:p>
          <a:p>
            <a:endParaRPr lang="en-US" sz="1600"/>
          </a:p>
        </p:txBody>
      </p:sp>
      <p:sp>
        <p:nvSpPr>
          <p:cNvPr id="6" name="TextBox 5">
            <a:extLst>
              <a:ext uri="{FF2B5EF4-FFF2-40B4-BE49-F238E27FC236}">
                <a16:creationId xmlns:a16="http://schemas.microsoft.com/office/drawing/2014/main" id="{68BF3D28-6099-46FD-ADD3-39AC0178998B}"/>
              </a:ext>
            </a:extLst>
          </p:cNvPr>
          <p:cNvSpPr txBox="1"/>
          <p:nvPr/>
        </p:nvSpPr>
        <p:spPr>
          <a:xfrm>
            <a:off x="260557" y="880327"/>
            <a:ext cx="6282498" cy="1015663"/>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Healthcare scientists working in this area, will have some direct patient contact and will also work behind the scenes on all sorts of equipment.</a:t>
            </a:r>
          </a:p>
        </p:txBody>
      </p:sp>
    </p:spTree>
    <p:extLst>
      <p:ext uri="{BB962C8B-B14F-4D97-AF65-F5344CB8AC3E}">
        <p14:creationId xmlns:p14="http://schemas.microsoft.com/office/powerpoint/2010/main" val="1105062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B8FA2-2EA6-AB42-B960-4A5BA63FE462}"/>
              </a:ext>
            </a:extLst>
          </p:cNvPr>
          <p:cNvSpPr>
            <a:spLocks noGrp="1"/>
          </p:cNvSpPr>
          <p:nvPr>
            <p:ph type="title"/>
          </p:nvPr>
        </p:nvSpPr>
        <p:spPr>
          <a:xfrm>
            <a:off x="324549" y="23052"/>
            <a:ext cx="5915025" cy="994172"/>
          </a:xfrm>
        </p:spPr>
        <p:txBody>
          <a:bodyPr>
            <a:normAutofit/>
          </a:bodyPr>
          <a:lstStyle/>
          <a:p>
            <a:r>
              <a:rPr lang="en-US" sz="3600"/>
              <a:t>Clinical Bioinformatics</a:t>
            </a:r>
          </a:p>
        </p:txBody>
      </p:sp>
      <p:sp>
        <p:nvSpPr>
          <p:cNvPr id="3" name="Content Placeholder 2">
            <a:extLst>
              <a:ext uri="{FF2B5EF4-FFF2-40B4-BE49-F238E27FC236}">
                <a16:creationId xmlns:a16="http://schemas.microsoft.com/office/drawing/2014/main" id="{DA545E39-D8DC-9E4C-B53F-45BF3E9935C9}"/>
              </a:ext>
            </a:extLst>
          </p:cNvPr>
          <p:cNvSpPr>
            <a:spLocks noGrp="1"/>
          </p:cNvSpPr>
          <p:nvPr>
            <p:ph idx="1"/>
          </p:nvPr>
        </p:nvSpPr>
        <p:spPr>
          <a:xfrm>
            <a:off x="324549" y="2297526"/>
            <a:ext cx="6228110" cy="1967113"/>
          </a:xfrm>
        </p:spPr>
        <p:txBody>
          <a:bodyPr>
            <a:noAutofit/>
          </a:bodyPr>
          <a:lstStyle/>
          <a:p>
            <a:pPr marL="0" indent="0">
              <a:lnSpc>
                <a:spcPct val="100000"/>
              </a:lnSpc>
              <a:spcBef>
                <a:spcPts val="0"/>
              </a:spcBef>
              <a:buNone/>
            </a:pPr>
            <a:r>
              <a:rPr lang="en-US" sz="1600">
                <a:solidFill>
                  <a:srgbClr val="000000"/>
                </a:solidFill>
                <a:latin typeface="Arial" panose="020B0604020202020204" pitchFamily="34" charset="0"/>
                <a:cs typeface="Arial" panose="020B0604020202020204" pitchFamily="34" charset="0"/>
              </a:rPr>
              <a:t>Informatics in healthcare science is broken down into three unique areas:</a:t>
            </a:r>
          </a:p>
          <a:p>
            <a:pPr>
              <a:lnSpc>
                <a:spcPct val="100000"/>
              </a:lnSpc>
              <a:spcBef>
                <a:spcPts val="0"/>
              </a:spcBef>
            </a:pPr>
            <a:r>
              <a:rPr lang="en-US" sz="1600">
                <a:solidFill>
                  <a:srgbClr val="000000"/>
                </a:solidFill>
              </a:rPr>
              <a:t>Clinical Bioinformatics – Genomics</a:t>
            </a:r>
          </a:p>
          <a:p>
            <a:pPr>
              <a:lnSpc>
                <a:spcPct val="100000"/>
              </a:lnSpc>
              <a:spcBef>
                <a:spcPts val="0"/>
              </a:spcBef>
            </a:pPr>
            <a:r>
              <a:rPr lang="en-US" sz="1600">
                <a:solidFill>
                  <a:srgbClr val="000000"/>
                </a:solidFill>
              </a:rPr>
              <a:t>Clinical Bioinformatics - Health Informatics</a:t>
            </a:r>
          </a:p>
          <a:p>
            <a:pPr>
              <a:lnSpc>
                <a:spcPct val="100000"/>
              </a:lnSpc>
              <a:spcBef>
                <a:spcPts val="0"/>
              </a:spcBef>
            </a:pPr>
            <a:r>
              <a:rPr lang="en-US" sz="1600">
                <a:solidFill>
                  <a:srgbClr val="000000"/>
                </a:solidFill>
              </a:rPr>
              <a:t>Clinical bioinformatics - Physical Sciences </a:t>
            </a:r>
          </a:p>
          <a:p>
            <a:pPr marL="0" indent="0">
              <a:lnSpc>
                <a:spcPct val="100000"/>
              </a:lnSpc>
              <a:spcBef>
                <a:spcPts val="0"/>
              </a:spcBef>
              <a:buNone/>
            </a:pPr>
            <a:endParaRPr lang="en-US" sz="1600">
              <a:solidFill>
                <a:srgbClr val="000000"/>
              </a:solidFill>
            </a:endParaRPr>
          </a:p>
        </p:txBody>
      </p:sp>
      <p:sp>
        <p:nvSpPr>
          <p:cNvPr id="4" name="TextBox 3">
            <a:extLst>
              <a:ext uri="{FF2B5EF4-FFF2-40B4-BE49-F238E27FC236}">
                <a16:creationId xmlns:a16="http://schemas.microsoft.com/office/drawing/2014/main" id="{4760FE7D-6BAE-4B30-9F90-966E8148AC33}"/>
              </a:ext>
            </a:extLst>
          </p:cNvPr>
          <p:cNvSpPr txBox="1"/>
          <p:nvPr/>
        </p:nvSpPr>
        <p:spPr>
          <a:xfrm>
            <a:off x="324549" y="878861"/>
            <a:ext cx="6393817" cy="1323439"/>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Bioinformaticians ensure that any data received and generated by the laboratory, is used in an efficient, </a:t>
            </a:r>
            <a:r>
              <a:rPr lang="en-US" sz="2000" b="1" err="1">
                <a:latin typeface="Arial" panose="020B0604020202020204" pitchFamily="34" charset="0"/>
                <a:cs typeface="Arial" panose="020B0604020202020204" pitchFamily="34" charset="0"/>
              </a:rPr>
              <a:t>standardised</a:t>
            </a:r>
            <a:r>
              <a:rPr lang="en-US" sz="2000" b="1">
                <a:latin typeface="Arial" panose="020B0604020202020204" pitchFamily="34" charset="0"/>
                <a:cs typeface="Arial" panose="020B0604020202020204" pitchFamily="34" charset="0"/>
              </a:rPr>
              <a:t>, secure and accurate manner. </a:t>
            </a:r>
          </a:p>
        </p:txBody>
      </p:sp>
    </p:spTree>
    <p:extLst>
      <p:ext uri="{BB962C8B-B14F-4D97-AF65-F5344CB8AC3E}">
        <p14:creationId xmlns:p14="http://schemas.microsoft.com/office/powerpoint/2010/main" val="2642289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919B-82FF-408F-9306-BEA0171DD645}"/>
              </a:ext>
            </a:extLst>
          </p:cNvPr>
          <p:cNvSpPr>
            <a:spLocks noGrp="1"/>
          </p:cNvSpPr>
          <p:nvPr>
            <p:ph type="title"/>
          </p:nvPr>
        </p:nvSpPr>
        <p:spPr>
          <a:xfrm>
            <a:off x="149249" y="0"/>
            <a:ext cx="5915025" cy="994172"/>
          </a:xfrm>
        </p:spPr>
        <p:txBody>
          <a:bodyPr>
            <a:normAutofit fontScale="90000"/>
          </a:bodyPr>
          <a:lstStyle/>
          <a:p>
            <a:r>
              <a:rPr lang="en-GB" dirty="0"/>
              <a:t>Check the qualifications of where you want to study, before you choose an unaccredited course ? </a:t>
            </a:r>
          </a:p>
        </p:txBody>
      </p:sp>
      <p:sp>
        <p:nvSpPr>
          <p:cNvPr id="3" name="Content Placeholder 2">
            <a:extLst>
              <a:ext uri="{FF2B5EF4-FFF2-40B4-BE49-F238E27FC236}">
                <a16:creationId xmlns:a16="http://schemas.microsoft.com/office/drawing/2014/main" id="{09996B48-4B93-43C3-863E-5BA2DACC83EF}"/>
              </a:ext>
            </a:extLst>
          </p:cNvPr>
          <p:cNvSpPr>
            <a:spLocks noGrp="1"/>
          </p:cNvSpPr>
          <p:nvPr>
            <p:ph idx="1"/>
          </p:nvPr>
        </p:nvSpPr>
        <p:spPr>
          <a:xfrm>
            <a:off x="314945" y="1412660"/>
            <a:ext cx="5915025" cy="1704691"/>
          </a:xfrm>
        </p:spPr>
        <p:txBody>
          <a:bodyPr>
            <a:normAutofit fontScale="92500" lnSpcReduction="10000"/>
          </a:bodyPr>
          <a:lstStyle/>
          <a:p>
            <a:r>
              <a:rPr lang="en-US" b="0" i="0" dirty="0">
                <a:solidFill>
                  <a:srgbClr val="212B32"/>
                </a:solidFill>
                <a:effectLst/>
                <a:latin typeface="Frutiger W01"/>
              </a:rPr>
              <a:t>The National School if Healthcare Science  is part of </a:t>
            </a:r>
            <a:r>
              <a:rPr lang="en-US" b="0" i="0" dirty="0">
                <a:solidFill>
                  <a:srgbClr val="005EB8"/>
                </a:solidFill>
                <a:effectLst/>
                <a:latin typeface="Frutiger W01"/>
                <a:hlinkClick r:id="rId2"/>
              </a:rPr>
              <a:t>Health Education England (HEE)</a:t>
            </a:r>
            <a:r>
              <a:rPr lang="en-US" b="0" i="0" dirty="0">
                <a:solidFill>
                  <a:srgbClr val="212B32"/>
                </a:solidFill>
                <a:effectLst/>
                <a:latin typeface="Frutiger W01"/>
              </a:rPr>
              <a:t> and has national responsibility for the education, training and development of all healthcare scientists in the NHS, from apprentices to consultant grade. The School has pioneered national scientist training in UK, producing scientists who are changing patient and clinical outcomes, contributing to multi-professional working and leading in many areas of innovation and translational research in the NHS. </a:t>
            </a:r>
            <a:r>
              <a:rPr lang="en-GB" sz="1800" dirty="0">
                <a:effectLst/>
                <a:latin typeface="Calibri" panose="020F0502020204030204" pitchFamily="34" charset="0"/>
                <a:ea typeface="Calibri" panose="020F0502020204030204" pitchFamily="34" charset="0"/>
              </a:rPr>
              <a:t> </a:t>
            </a:r>
          </a:p>
          <a:p>
            <a:pPr marL="0" indent="0" algn="just">
              <a:buNone/>
            </a:pPr>
            <a:endParaRPr lang="en-GB" dirty="0"/>
          </a:p>
        </p:txBody>
      </p:sp>
      <p:pic>
        <p:nvPicPr>
          <p:cNvPr id="5" name="Picture 4">
            <a:hlinkClick r:id="rId3"/>
            <a:extLst>
              <a:ext uri="{FF2B5EF4-FFF2-40B4-BE49-F238E27FC236}">
                <a16:creationId xmlns:a16="http://schemas.microsoft.com/office/drawing/2014/main" id="{D713F6A9-D6F8-4CFB-8270-815BC9CEC34A}"/>
              </a:ext>
            </a:extLst>
          </p:cNvPr>
          <p:cNvPicPr>
            <a:picLocks noChangeAspect="1"/>
          </p:cNvPicPr>
          <p:nvPr/>
        </p:nvPicPr>
        <p:blipFill rotWithShape="1">
          <a:blip r:embed="rId4"/>
          <a:srcRect l="3348" b="7798"/>
          <a:stretch/>
        </p:blipFill>
        <p:spPr>
          <a:xfrm>
            <a:off x="1294889" y="3583405"/>
            <a:ext cx="1586106" cy="787448"/>
          </a:xfrm>
          <a:prstGeom prst="rect">
            <a:avLst/>
          </a:prstGeom>
        </p:spPr>
      </p:pic>
      <p:sp>
        <p:nvSpPr>
          <p:cNvPr id="6" name="Rectangle 5">
            <a:extLst>
              <a:ext uri="{FF2B5EF4-FFF2-40B4-BE49-F238E27FC236}">
                <a16:creationId xmlns:a16="http://schemas.microsoft.com/office/drawing/2014/main" id="{60EFF7ED-4AF4-426F-879D-5869C85C7274}"/>
              </a:ext>
            </a:extLst>
          </p:cNvPr>
          <p:cNvSpPr/>
          <p:nvPr/>
        </p:nvSpPr>
        <p:spPr>
          <a:xfrm>
            <a:off x="79780" y="3821177"/>
            <a:ext cx="1282615" cy="461665"/>
          </a:xfrm>
          <a:prstGeom prst="rect">
            <a:avLst/>
          </a:prstGeom>
          <a:noFill/>
        </p:spPr>
        <p:txBody>
          <a:bodyPr wrap="square" lIns="91440" tIns="45720" rIns="91440" bIns="45720">
            <a:spAutoFit/>
          </a:bodyPr>
          <a:lstStyle/>
          <a:p>
            <a:pPr algn="ctr"/>
            <a:r>
              <a:rPr lang="en-US" sz="1200" b="0" i="0" cap="none" spc="0" dirty="0">
                <a:ln w="0"/>
                <a:solidFill>
                  <a:srgbClr val="002060"/>
                </a:solidFill>
                <a:effectLst>
                  <a:outerShdw blurRad="38100" dist="19050" dir="2700000" algn="tl" rotWithShape="0">
                    <a:schemeClr val="dk1">
                      <a:alpha val="40000"/>
                    </a:schemeClr>
                  </a:outerShdw>
                </a:effectLst>
                <a:latin typeface="Frutiger W01"/>
              </a:rPr>
              <a:t>Click the picture to find out more </a:t>
            </a:r>
            <a:endParaRPr lang="en-GB" sz="1200" b="0" cap="none" spc="0" dirty="0">
              <a:ln w="0"/>
              <a:solidFill>
                <a:srgbClr val="002060"/>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id="{D2389EAF-0DE1-4A98-BB92-EA6283FA34C6}"/>
              </a:ext>
            </a:extLst>
          </p:cNvPr>
          <p:cNvSpPr/>
          <p:nvPr/>
        </p:nvSpPr>
        <p:spPr>
          <a:xfrm>
            <a:off x="2880995" y="3678508"/>
            <a:ext cx="1713221" cy="646331"/>
          </a:xfrm>
          <a:prstGeom prst="rect">
            <a:avLst/>
          </a:prstGeom>
          <a:noFill/>
        </p:spPr>
        <p:txBody>
          <a:bodyPr wrap="square" lIns="91440" tIns="45720" rIns="91440" bIns="45720">
            <a:spAutoFit/>
          </a:bodyPr>
          <a:lstStyle/>
          <a:p>
            <a:pPr algn="ctr"/>
            <a:r>
              <a:rPr lang="en-US" sz="1200" dirty="0">
                <a:ln w="0"/>
                <a:solidFill>
                  <a:srgbClr val="002060"/>
                </a:solidFill>
                <a:effectLst>
                  <a:outerShdw blurRad="38100" dist="19050" dir="2700000" algn="tl" rotWithShape="0">
                    <a:schemeClr val="dk1">
                      <a:alpha val="40000"/>
                    </a:schemeClr>
                  </a:outerShdw>
                </a:effectLst>
                <a:latin typeface="Frutiger W01"/>
              </a:rPr>
              <a:t>Find an </a:t>
            </a:r>
            <a:r>
              <a:rPr lang="en-US" sz="1200" b="0" i="0" cap="none" spc="0" dirty="0">
                <a:ln w="0"/>
                <a:solidFill>
                  <a:srgbClr val="002060"/>
                </a:solidFill>
                <a:effectLst>
                  <a:outerShdw blurRad="38100" dist="19050" dir="2700000" algn="tl" rotWithShape="0">
                    <a:schemeClr val="dk1">
                      <a:alpha val="40000"/>
                    </a:schemeClr>
                  </a:outerShdw>
                </a:effectLst>
                <a:latin typeface="Frutiger W01"/>
              </a:rPr>
              <a:t>accredited course that suits your needs </a:t>
            </a:r>
            <a:endParaRPr lang="en-GB" sz="1200" b="0" cap="none" spc="0" dirty="0">
              <a:ln w="0"/>
              <a:solidFill>
                <a:srgbClr val="002060"/>
              </a:solidFill>
              <a:effectLst>
                <a:outerShdw blurRad="38100" dist="19050" dir="2700000" algn="tl" rotWithShape="0">
                  <a:schemeClr val="dk1">
                    <a:alpha val="40000"/>
                  </a:schemeClr>
                </a:outerShdw>
              </a:effectLst>
            </a:endParaRPr>
          </a:p>
        </p:txBody>
      </p:sp>
      <p:pic>
        <p:nvPicPr>
          <p:cNvPr id="9" name="Picture 8">
            <a:hlinkClick r:id="rId5"/>
            <a:extLst>
              <a:ext uri="{FF2B5EF4-FFF2-40B4-BE49-F238E27FC236}">
                <a16:creationId xmlns:a16="http://schemas.microsoft.com/office/drawing/2014/main" id="{CAB7F0D8-B980-4B66-B475-5845829BD0E6}"/>
              </a:ext>
            </a:extLst>
          </p:cNvPr>
          <p:cNvPicPr>
            <a:picLocks noChangeAspect="1"/>
          </p:cNvPicPr>
          <p:nvPr/>
        </p:nvPicPr>
        <p:blipFill>
          <a:blip r:embed="rId6"/>
          <a:stretch>
            <a:fillRect/>
          </a:stretch>
        </p:blipFill>
        <p:spPr>
          <a:xfrm>
            <a:off x="4533161" y="3591224"/>
            <a:ext cx="1465019" cy="787448"/>
          </a:xfrm>
          <a:prstGeom prst="rect">
            <a:avLst/>
          </a:prstGeom>
        </p:spPr>
      </p:pic>
      <p:sp>
        <p:nvSpPr>
          <p:cNvPr id="10" name="Arrow: Right 9">
            <a:extLst>
              <a:ext uri="{FF2B5EF4-FFF2-40B4-BE49-F238E27FC236}">
                <a16:creationId xmlns:a16="http://schemas.microsoft.com/office/drawing/2014/main" id="{93E69C09-52D8-4A51-B4F3-8950A02AEE35}"/>
              </a:ext>
            </a:extLst>
          </p:cNvPr>
          <p:cNvSpPr/>
          <p:nvPr/>
        </p:nvSpPr>
        <p:spPr>
          <a:xfrm>
            <a:off x="4096104" y="4142416"/>
            <a:ext cx="365432" cy="140426"/>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1015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30077F-5BF1-4D84-819A-DABD1B42FB3F}"/>
              </a:ext>
            </a:extLst>
          </p:cNvPr>
          <p:cNvPicPr>
            <a:picLocks noChangeAspect="1"/>
          </p:cNvPicPr>
          <p:nvPr/>
        </p:nvPicPr>
        <p:blipFill>
          <a:blip r:embed="rId3"/>
          <a:stretch>
            <a:fillRect/>
          </a:stretch>
        </p:blipFill>
        <p:spPr>
          <a:xfrm>
            <a:off x="1817795" y="3259195"/>
            <a:ext cx="2200000" cy="761905"/>
          </a:xfrm>
          <a:prstGeom prst="rect">
            <a:avLst/>
          </a:prstGeom>
        </p:spPr>
      </p:pic>
      <p:pic>
        <p:nvPicPr>
          <p:cNvPr id="6" name="Picture 5">
            <a:extLst>
              <a:ext uri="{FF2B5EF4-FFF2-40B4-BE49-F238E27FC236}">
                <a16:creationId xmlns:a16="http://schemas.microsoft.com/office/drawing/2014/main" id="{C44DCEC3-139F-40B0-A5FD-1478B52FD09B}"/>
              </a:ext>
            </a:extLst>
          </p:cNvPr>
          <p:cNvPicPr>
            <a:picLocks noChangeAspect="1"/>
          </p:cNvPicPr>
          <p:nvPr/>
        </p:nvPicPr>
        <p:blipFill>
          <a:blip r:embed="rId4"/>
          <a:stretch>
            <a:fillRect/>
          </a:stretch>
        </p:blipFill>
        <p:spPr>
          <a:xfrm>
            <a:off x="198378" y="2917145"/>
            <a:ext cx="1175177" cy="1307026"/>
          </a:xfrm>
          <a:prstGeom prst="rect">
            <a:avLst/>
          </a:prstGeom>
        </p:spPr>
      </p:pic>
      <p:sp>
        <p:nvSpPr>
          <p:cNvPr id="2" name="Title 1">
            <a:extLst>
              <a:ext uri="{FF2B5EF4-FFF2-40B4-BE49-F238E27FC236}">
                <a16:creationId xmlns:a16="http://schemas.microsoft.com/office/drawing/2014/main" id="{9CDEBE54-8109-4B15-BA53-AF6F63E69686}"/>
              </a:ext>
            </a:extLst>
          </p:cNvPr>
          <p:cNvSpPr>
            <a:spLocks noGrp="1"/>
          </p:cNvSpPr>
          <p:nvPr>
            <p:ph type="title"/>
          </p:nvPr>
        </p:nvSpPr>
        <p:spPr>
          <a:xfrm>
            <a:off x="75606" y="0"/>
            <a:ext cx="5915025" cy="994172"/>
          </a:xfrm>
        </p:spPr>
        <p:txBody>
          <a:bodyPr/>
          <a:lstStyle/>
          <a:p>
            <a:r>
              <a:rPr lang="en-GB" dirty="0"/>
              <a:t>Thinking of applying for an undergraduate course ?</a:t>
            </a:r>
          </a:p>
        </p:txBody>
      </p:sp>
      <p:sp>
        <p:nvSpPr>
          <p:cNvPr id="5" name="TextBox 4">
            <a:extLst>
              <a:ext uri="{FF2B5EF4-FFF2-40B4-BE49-F238E27FC236}">
                <a16:creationId xmlns:a16="http://schemas.microsoft.com/office/drawing/2014/main" id="{84ADD51F-F6B6-4672-8BF1-03B376F5F041}"/>
              </a:ext>
            </a:extLst>
          </p:cNvPr>
          <p:cNvSpPr txBox="1"/>
          <p:nvPr/>
        </p:nvSpPr>
        <p:spPr>
          <a:xfrm>
            <a:off x="282298" y="977731"/>
            <a:ext cx="5990631" cy="1384995"/>
          </a:xfrm>
          <a:prstGeom prst="rect">
            <a:avLst/>
          </a:prstGeom>
          <a:noFill/>
        </p:spPr>
        <p:txBody>
          <a:bodyPr wrap="square">
            <a:spAutoFit/>
          </a:bodyPr>
          <a:lstStyle/>
          <a:p>
            <a:pPr algn="just"/>
            <a:r>
              <a:rPr lang="en-GB" sz="1400" dirty="0">
                <a:solidFill>
                  <a:srgbClr val="000000"/>
                </a:solidFill>
                <a:effectLst/>
                <a:latin typeface="Calibri" panose="020F0502020204030204" pitchFamily="34" charset="0"/>
                <a:ea typeface="Calibri" panose="020F0502020204030204" pitchFamily="34" charset="0"/>
              </a:rPr>
              <a:t>Potential applicants for undergraduate courses should look for National School of Healthcare Science accreditation or Institute of Biomedical Science accreditation. For science careers that require HCPC registration, such as life sciences (biomedical sciences), applicants should look for courses that meet the educational standards (SETs) of the Health &amp; Care Professions Council (HCPC). These are termed HCPC approved programmes.</a:t>
            </a:r>
          </a:p>
        </p:txBody>
      </p:sp>
      <p:sp>
        <p:nvSpPr>
          <p:cNvPr id="8" name="TextBox 7">
            <a:extLst>
              <a:ext uri="{FF2B5EF4-FFF2-40B4-BE49-F238E27FC236}">
                <a16:creationId xmlns:a16="http://schemas.microsoft.com/office/drawing/2014/main" id="{54AB419D-49B7-4DF8-8BDD-E619B17B9F6A}"/>
              </a:ext>
            </a:extLst>
          </p:cNvPr>
          <p:cNvSpPr txBox="1"/>
          <p:nvPr/>
        </p:nvSpPr>
        <p:spPr>
          <a:xfrm>
            <a:off x="-23012" y="4224171"/>
            <a:ext cx="1956130" cy="261610"/>
          </a:xfrm>
          <a:prstGeom prst="rect">
            <a:avLst/>
          </a:prstGeom>
          <a:noFill/>
        </p:spPr>
        <p:txBody>
          <a:bodyPr wrap="square">
            <a:spAutoFit/>
          </a:bodyPr>
          <a:lstStyle/>
          <a:p>
            <a:r>
              <a:rPr lang="en-GB" sz="1100" dirty="0">
                <a:effectLst/>
                <a:latin typeface="Calibri" panose="020F0502020204030204" pitchFamily="34" charset="0"/>
                <a:ea typeface="Calibri" panose="020F0502020204030204" pitchFamily="34" charset="0"/>
              </a:rPr>
              <a:t>Institute of Biomedical Science</a:t>
            </a:r>
          </a:p>
        </p:txBody>
      </p:sp>
      <p:sp>
        <p:nvSpPr>
          <p:cNvPr id="11" name="TextBox 10">
            <a:extLst>
              <a:ext uri="{FF2B5EF4-FFF2-40B4-BE49-F238E27FC236}">
                <a16:creationId xmlns:a16="http://schemas.microsoft.com/office/drawing/2014/main" id="{EA607863-4AFE-4BE9-9900-289A290D3447}"/>
              </a:ext>
            </a:extLst>
          </p:cNvPr>
          <p:cNvSpPr txBox="1"/>
          <p:nvPr/>
        </p:nvSpPr>
        <p:spPr>
          <a:xfrm>
            <a:off x="1817795" y="4224171"/>
            <a:ext cx="2355040" cy="261610"/>
          </a:xfrm>
          <a:prstGeom prst="rect">
            <a:avLst/>
          </a:prstGeom>
          <a:noFill/>
        </p:spPr>
        <p:txBody>
          <a:bodyPr wrap="square">
            <a:spAutoFit/>
          </a:bodyPr>
          <a:lstStyle/>
          <a:p>
            <a:r>
              <a:rPr lang="en-GB" sz="1100" dirty="0">
                <a:effectLst/>
                <a:latin typeface="Calibri" panose="020F0502020204030204" pitchFamily="34" charset="0"/>
                <a:ea typeface="Calibri" panose="020F0502020204030204" pitchFamily="34" charset="0"/>
              </a:rPr>
              <a:t>National School of Healthcare Science</a:t>
            </a:r>
          </a:p>
        </p:txBody>
      </p:sp>
      <p:pic>
        <p:nvPicPr>
          <p:cNvPr id="12" name="Picture 11">
            <a:extLst>
              <a:ext uri="{FF2B5EF4-FFF2-40B4-BE49-F238E27FC236}">
                <a16:creationId xmlns:a16="http://schemas.microsoft.com/office/drawing/2014/main" id="{3FF68844-F1A9-46E7-8E08-4F2D5111F10C}"/>
              </a:ext>
            </a:extLst>
          </p:cNvPr>
          <p:cNvPicPr>
            <a:picLocks noChangeAspect="1"/>
          </p:cNvPicPr>
          <p:nvPr/>
        </p:nvPicPr>
        <p:blipFill>
          <a:blip r:embed="rId5"/>
          <a:stretch>
            <a:fillRect/>
          </a:stretch>
        </p:blipFill>
        <p:spPr>
          <a:xfrm>
            <a:off x="4300115" y="3339043"/>
            <a:ext cx="2445426" cy="682057"/>
          </a:xfrm>
          <a:prstGeom prst="rect">
            <a:avLst/>
          </a:prstGeom>
        </p:spPr>
      </p:pic>
      <p:sp>
        <p:nvSpPr>
          <p:cNvPr id="14" name="TextBox 13">
            <a:extLst>
              <a:ext uri="{FF2B5EF4-FFF2-40B4-BE49-F238E27FC236}">
                <a16:creationId xmlns:a16="http://schemas.microsoft.com/office/drawing/2014/main" id="{DFA3391F-96CF-4FDC-90A0-B80615806071}"/>
              </a:ext>
            </a:extLst>
          </p:cNvPr>
          <p:cNvSpPr txBox="1"/>
          <p:nvPr/>
        </p:nvSpPr>
        <p:spPr>
          <a:xfrm>
            <a:off x="4483388" y="4069143"/>
            <a:ext cx="2078879" cy="430887"/>
          </a:xfrm>
          <a:prstGeom prst="rect">
            <a:avLst/>
          </a:prstGeom>
          <a:noFill/>
        </p:spPr>
        <p:txBody>
          <a:bodyPr wrap="square">
            <a:spAutoFit/>
          </a:bodyPr>
          <a:lstStyle/>
          <a:p>
            <a:r>
              <a:rPr lang="en-GB" sz="1100" dirty="0">
                <a:effectLst/>
                <a:latin typeface="Calibri" panose="020F0502020204030204" pitchFamily="34" charset="0"/>
                <a:ea typeface="Calibri" panose="020F0502020204030204" pitchFamily="34" charset="0"/>
              </a:rPr>
              <a:t>Health &amp; care professions council (HCPC)</a:t>
            </a:r>
          </a:p>
        </p:txBody>
      </p:sp>
      <p:sp>
        <p:nvSpPr>
          <p:cNvPr id="15" name="Title 1">
            <a:extLst>
              <a:ext uri="{FF2B5EF4-FFF2-40B4-BE49-F238E27FC236}">
                <a16:creationId xmlns:a16="http://schemas.microsoft.com/office/drawing/2014/main" id="{D1C52BA9-98DC-42E5-845D-8FDF2CAEAF30}"/>
              </a:ext>
            </a:extLst>
          </p:cNvPr>
          <p:cNvSpPr txBox="1">
            <a:spLocks/>
          </p:cNvSpPr>
          <p:nvPr/>
        </p:nvSpPr>
        <p:spPr>
          <a:xfrm>
            <a:off x="1117858" y="2346285"/>
            <a:ext cx="5915025" cy="994172"/>
          </a:xfrm>
          <a:prstGeom prst="rect">
            <a:avLst/>
          </a:prstGeom>
        </p:spPr>
        <p:txBody>
          <a:bodyPr vert="horz" lIns="91440" tIns="45720" rIns="91440" bIns="45720" rtlCol="0" anchor="ctr">
            <a:normAutofit/>
          </a:bodyPr>
          <a:lstStyle>
            <a:lvl1pPr algn="l" defTabSz="514337" rtl="0" eaLnBrk="1" latinLnBrk="0" hangingPunct="1">
              <a:lnSpc>
                <a:spcPct val="90000"/>
              </a:lnSpc>
              <a:spcBef>
                <a:spcPct val="0"/>
              </a:spcBef>
              <a:buNone/>
              <a:defRPr sz="2700" b="1" kern="1200">
                <a:solidFill>
                  <a:schemeClr val="accent5"/>
                </a:solidFill>
                <a:latin typeface="+mj-lt"/>
                <a:ea typeface="+mj-ea"/>
                <a:cs typeface="+mj-cs"/>
              </a:defRPr>
            </a:lvl1pPr>
          </a:lstStyle>
          <a:p>
            <a:r>
              <a:rPr lang="en-GB" sz="2400" dirty="0"/>
              <a:t>Look out for these logos when searching courses.</a:t>
            </a:r>
          </a:p>
        </p:txBody>
      </p:sp>
    </p:spTree>
    <p:extLst>
      <p:ext uri="{BB962C8B-B14F-4D97-AF65-F5344CB8AC3E}">
        <p14:creationId xmlns:p14="http://schemas.microsoft.com/office/powerpoint/2010/main" val="1543831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4DA0E-5005-EEE1-87A4-58089C91CCA4}"/>
              </a:ext>
            </a:extLst>
          </p:cNvPr>
          <p:cNvSpPr>
            <a:spLocks noGrp="1"/>
          </p:cNvSpPr>
          <p:nvPr>
            <p:ph type="title"/>
          </p:nvPr>
        </p:nvSpPr>
        <p:spPr>
          <a:xfrm>
            <a:off x="0" y="-56282"/>
            <a:ext cx="5915025" cy="994172"/>
          </a:xfrm>
        </p:spPr>
        <p:txBody>
          <a:bodyPr/>
          <a:lstStyle/>
          <a:p>
            <a:r>
              <a:rPr lang="en-GB" dirty="0"/>
              <a:t>North West Accredited Courses </a:t>
            </a:r>
          </a:p>
        </p:txBody>
      </p:sp>
      <p:pic>
        <p:nvPicPr>
          <p:cNvPr id="5" name="Picture 4" descr="Qr code">
            <a:extLst>
              <a:ext uri="{FF2B5EF4-FFF2-40B4-BE49-F238E27FC236}">
                <a16:creationId xmlns:a16="http://schemas.microsoft.com/office/drawing/2014/main" id="{7B36C3DC-1599-2387-9460-12D57F7D9E61}"/>
              </a:ext>
            </a:extLst>
          </p:cNvPr>
          <p:cNvPicPr>
            <a:picLocks noChangeAspect="1"/>
          </p:cNvPicPr>
          <p:nvPr/>
        </p:nvPicPr>
        <p:blipFill>
          <a:blip r:embed="rId2"/>
          <a:stretch>
            <a:fillRect/>
          </a:stretch>
        </p:blipFill>
        <p:spPr>
          <a:xfrm>
            <a:off x="1459007" y="736227"/>
            <a:ext cx="3539938" cy="3539938"/>
          </a:xfrm>
          <a:prstGeom prst="rect">
            <a:avLst/>
          </a:prstGeom>
        </p:spPr>
      </p:pic>
    </p:spTree>
    <p:extLst>
      <p:ext uri="{BB962C8B-B14F-4D97-AF65-F5344CB8AC3E}">
        <p14:creationId xmlns:p14="http://schemas.microsoft.com/office/powerpoint/2010/main" val="740252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057F8-6520-F747-8BB1-C0E9CE2081F8}"/>
              </a:ext>
            </a:extLst>
          </p:cNvPr>
          <p:cNvSpPr>
            <a:spLocks noGrp="1"/>
          </p:cNvSpPr>
          <p:nvPr>
            <p:ph type="title"/>
          </p:nvPr>
        </p:nvSpPr>
        <p:spPr>
          <a:xfrm>
            <a:off x="337376" y="23052"/>
            <a:ext cx="5915025" cy="994172"/>
          </a:xfrm>
        </p:spPr>
        <p:txBody>
          <a:bodyPr>
            <a:noAutofit/>
          </a:bodyPr>
          <a:lstStyle/>
          <a:p>
            <a:r>
              <a:rPr lang="en-US" sz="3600"/>
              <a:t>Career and training pathways</a:t>
            </a:r>
          </a:p>
        </p:txBody>
      </p:sp>
      <p:pic>
        <p:nvPicPr>
          <p:cNvPr id="6" name="Content Placeholder 5" descr="Career and training pathways diagram">
            <a:extLst>
              <a:ext uri="{FF2B5EF4-FFF2-40B4-BE49-F238E27FC236}">
                <a16:creationId xmlns:a16="http://schemas.microsoft.com/office/drawing/2014/main" id="{411311A4-17F0-3748-BC1B-CAEC04BE7130}"/>
              </a:ext>
            </a:extLst>
          </p:cNvPr>
          <p:cNvPicPr>
            <a:picLocks noGrp="1" noChangeAspect="1"/>
          </p:cNvPicPr>
          <p:nvPr>
            <p:ph idx="1"/>
          </p:nvPr>
        </p:nvPicPr>
        <p:blipFill>
          <a:blip r:embed="rId2"/>
          <a:stretch>
            <a:fillRect/>
          </a:stretch>
        </p:blipFill>
        <p:spPr>
          <a:xfrm>
            <a:off x="445674" y="594684"/>
            <a:ext cx="5915025" cy="3919918"/>
          </a:xfrm>
        </p:spPr>
      </p:pic>
    </p:spTree>
    <p:extLst>
      <p:ext uri="{BB962C8B-B14F-4D97-AF65-F5344CB8AC3E}">
        <p14:creationId xmlns:p14="http://schemas.microsoft.com/office/powerpoint/2010/main" val="4019595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4889B-81DE-924C-9416-11AA86A49289}"/>
              </a:ext>
            </a:extLst>
          </p:cNvPr>
          <p:cNvSpPr>
            <a:spLocks noGrp="1"/>
          </p:cNvSpPr>
          <p:nvPr>
            <p:ph type="title"/>
          </p:nvPr>
        </p:nvSpPr>
        <p:spPr>
          <a:xfrm>
            <a:off x="314944" y="23052"/>
            <a:ext cx="5915025" cy="994172"/>
          </a:xfrm>
        </p:spPr>
        <p:txBody>
          <a:bodyPr>
            <a:noAutofit/>
          </a:bodyPr>
          <a:lstStyle/>
          <a:p>
            <a:r>
              <a:rPr lang="en-US" sz="3600"/>
              <a:t>How to become a healthcare scientist</a:t>
            </a:r>
          </a:p>
        </p:txBody>
      </p:sp>
      <p:sp>
        <p:nvSpPr>
          <p:cNvPr id="3" name="Content Placeholder 2">
            <a:extLst>
              <a:ext uri="{FF2B5EF4-FFF2-40B4-BE49-F238E27FC236}">
                <a16:creationId xmlns:a16="http://schemas.microsoft.com/office/drawing/2014/main" id="{89CB952D-7EBD-984E-AC0F-F1D96BDA84D7}"/>
              </a:ext>
            </a:extLst>
          </p:cNvPr>
          <p:cNvSpPr>
            <a:spLocks noGrp="1"/>
          </p:cNvSpPr>
          <p:nvPr>
            <p:ph idx="1"/>
          </p:nvPr>
        </p:nvSpPr>
        <p:spPr>
          <a:xfrm>
            <a:off x="314944" y="1903869"/>
            <a:ext cx="6285640" cy="2545185"/>
          </a:xfrm>
        </p:spPr>
        <p:txBody>
          <a:bodyPr>
            <a:noAutofit/>
          </a:bodyPr>
          <a:lstStyle/>
          <a:p>
            <a:pPr>
              <a:lnSpc>
                <a:spcPct val="100000"/>
              </a:lnSpc>
              <a:spcBef>
                <a:spcPts val="0"/>
              </a:spcBef>
            </a:pPr>
            <a:r>
              <a:rPr lang="en-US" sz="1600">
                <a:solidFill>
                  <a:srgbClr val="000000"/>
                </a:solidFill>
              </a:rPr>
              <a:t>T Levels - a two-year qualification that include a 45-day industry placement</a:t>
            </a:r>
          </a:p>
          <a:p>
            <a:pPr>
              <a:lnSpc>
                <a:spcPct val="100000"/>
              </a:lnSpc>
              <a:spcBef>
                <a:spcPts val="0"/>
              </a:spcBef>
            </a:pPr>
            <a:r>
              <a:rPr lang="en-US" sz="1600">
                <a:solidFill>
                  <a:srgbClr val="000000"/>
                </a:solidFill>
              </a:rPr>
              <a:t>Apprenticeships - full-time employment combined with classroom learning</a:t>
            </a:r>
            <a:br>
              <a:rPr lang="en-US" sz="1600">
                <a:solidFill>
                  <a:srgbClr val="000000"/>
                </a:solidFill>
              </a:rPr>
            </a:br>
            <a:r>
              <a:rPr lang="en-US" sz="1600">
                <a:solidFill>
                  <a:srgbClr val="000000"/>
                </a:solidFill>
              </a:rPr>
              <a:t>Practitioner Training Programme (PTP) - a three-year BSc </a:t>
            </a:r>
            <a:r>
              <a:rPr lang="en-US" sz="1600" err="1">
                <a:solidFill>
                  <a:srgbClr val="000000"/>
                </a:solidFill>
              </a:rPr>
              <a:t>honours</a:t>
            </a:r>
            <a:r>
              <a:rPr lang="en-US" sz="1600">
                <a:solidFill>
                  <a:srgbClr val="000000"/>
                </a:solidFill>
              </a:rPr>
              <a:t> undergraduate training programme</a:t>
            </a:r>
          </a:p>
          <a:p>
            <a:pPr>
              <a:lnSpc>
                <a:spcPct val="100000"/>
              </a:lnSpc>
              <a:spcBef>
                <a:spcPts val="0"/>
              </a:spcBef>
            </a:pPr>
            <a:r>
              <a:rPr lang="en-US" sz="1600">
                <a:solidFill>
                  <a:srgbClr val="000000"/>
                </a:solidFill>
              </a:rPr>
              <a:t>Scientist Training Programme (STP) - a three-year MSc </a:t>
            </a:r>
            <a:r>
              <a:rPr lang="en-US" sz="1600" err="1">
                <a:solidFill>
                  <a:srgbClr val="000000"/>
                </a:solidFill>
              </a:rPr>
              <a:t>honours</a:t>
            </a:r>
            <a:r>
              <a:rPr lang="en-US" sz="1600">
                <a:solidFill>
                  <a:srgbClr val="000000"/>
                </a:solidFill>
              </a:rPr>
              <a:t> undergraduate training programme</a:t>
            </a:r>
          </a:p>
          <a:p>
            <a:pPr>
              <a:lnSpc>
                <a:spcPct val="100000"/>
              </a:lnSpc>
              <a:spcBef>
                <a:spcPts val="0"/>
              </a:spcBef>
            </a:pPr>
            <a:r>
              <a:rPr lang="en-US" sz="1600">
                <a:solidFill>
                  <a:srgbClr val="000000"/>
                </a:solidFill>
              </a:rPr>
              <a:t>Higher Specialist Scientist Training (HSST) - a bespoke five -year doctoral level</a:t>
            </a:r>
          </a:p>
        </p:txBody>
      </p:sp>
      <p:sp>
        <p:nvSpPr>
          <p:cNvPr id="4" name="TextBox 3">
            <a:extLst>
              <a:ext uri="{FF2B5EF4-FFF2-40B4-BE49-F238E27FC236}">
                <a16:creationId xmlns:a16="http://schemas.microsoft.com/office/drawing/2014/main" id="{A67F4099-CBD1-446F-B193-5C6A095D3E02}"/>
              </a:ext>
            </a:extLst>
          </p:cNvPr>
          <p:cNvSpPr txBox="1"/>
          <p:nvPr/>
        </p:nvSpPr>
        <p:spPr>
          <a:xfrm>
            <a:off x="314944" y="1141182"/>
            <a:ext cx="6393817" cy="707886"/>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There are various routes into becoming a healthcare scientist, depending on your entry level.</a:t>
            </a:r>
          </a:p>
        </p:txBody>
      </p:sp>
    </p:spTree>
    <p:extLst>
      <p:ext uri="{BB962C8B-B14F-4D97-AF65-F5344CB8AC3E}">
        <p14:creationId xmlns:p14="http://schemas.microsoft.com/office/powerpoint/2010/main" val="2969488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EAA4B-46D1-D74C-86B5-52AA0295E451}"/>
              </a:ext>
            </a:extLst>
          </p:cNvPr>
          <p:cNvSpPr>
            <a:spLocks noGrp="1"/>
          </p:cNvSpPr>
          <p:nvPr>
            <p:ph type="title"/>
          </p:nvPr>
        </p:nvSpPr>
        <p:spPr>
          <a:xfrm>
            <a:off x="314946" y="23052"/>
            <a:ext cx="5915025" cy="994172"/>
          </a:xfrm>
        </p:spPr>
        <p:txBody>
          <a:bodyPr>
            <a:normAutofit/>
          </a:bodyPr>
          <a:lstStyle/>
          <a:p>
            <a:r>
              <a:rPr lang="en-US" sz="3600"/>
              <a:t>T Levels</a:t>
            </a:r>
          </a:p>
        </p:txBody>
      </p:sp>
      <p:sp>
        <p:nvSpPr>
          <p:cNvPr id="3" name="Content Placeholder 2">
            <a:extLst>
              <a:ext uri="{FF2B5EF4-FFF2-40B4-BE49-F238E27FC236}">
                <a16:creationId xmlns:a16="http://schemas.microsoft.com/office/drawing/2014/main" id="{8A8B9F65-D9B3-054E-A450-6A8581096F2F}"/>
              </a:ext>
            </a:extLst>
          </p:cNvPr>
          <p:cNvSpPr>
            <a:spLocks noGrp="1"/>
          </p:cNvSpPr>
          <p:nvPr>
            <p:ph idx="1"/>
          </p:nvPr>
        </p:nvSpPr>
        <p:spPr>
          <a:xfrm>
            <a:off x="314946" y="1017223"/>
            <a:ext cx="5915025" cy="3308887"/>
          </a:xfrm>
        </p:spPr>
        <p:txBody>
          <a:bodyPr>
            <a:noAutofit/>
          </a:bodyPr>
          <a:lstStyle/>
          <a:p>
            <a:pPr marL="0" indent="0">
              <a:buNone/>
            </a:pPr>
            <a:r>
              <a:rPr lang="en-US" sz="1600">
                <a:solidFill>
                  <a:prstClr val="black"/>
                </a:solidFill>
              </a:rPr>
              <a:t>T Levels are new courses which follow GCSEs and are equivalent to 3 A levels. Healthcare Science T Levels are available for delivery from September 2021.</a:t>
            </a:r>
          </a:p>
          <a:p>
            <a:pPr lvl="0"/>
            <a:endParaRPr lang="en-US" sz="1600">
              <a:solidFill>
                <a:prstClr val="black"/>
              </a:solidFill>
            </a:endParaRPr>
          </a:p>
          <a:p>
            <a:pPr lvl="0"/>
            <a:r>
              <a:rPr lang="en-US" sz="1600">
                <a:solidFill>
                  <a:prstClr val="black"/>
                </a:solidFill>
              </a:rPr>
              <a:t>T Levels offer students a mixture of classroom learning and ‘on-the-job’ experience during an industry placement of at least 315 hours (approximately 45 days).a unique part of T Levels will be the completion of a high-quality industry placement – of at least 315 hours, or approximately 45 days</a:t>
            </a:r>
          </a:p>
          <a:p>
            <a:pPr lvl="0"/>
            <a:r>
              <a:rPr lang="en-US" sz="1600">
                <a:solidFill>
                  <a:prstClr val="black"/>
                </a:solidFill>
              </a:rPr>
              <a:t>Allows students to build the knowledge and skills they need in a workplace environment</a:t>
            </a:r>
          </a:p>
          <a:p>
            <a:pPr lvl="0"/>
            <a:r>
              <a:rPr lang="en-US" sz="1600"/>
              <a:t>Structured and assessed work for students to achieve </a:t>
            </a:r>
          </a:p>
          <a:p>
            <a:pPr lvl="0"/>
            <a:r>
              <a:rPr lang="en-US" sz="1600"/>
              <a:t>Working closely with learning provider to </a:t>
            </a:r>
            <a:r>
              <a:rPr lang="en-US" sz="1600" err="1"/>
              <a:t>organise</a:t>
            </a:r>
            <a:r>
              <a:rPr lang="en-US" sz="1600"/>
              <a:t> placement</a:t>
            </a:r>
            <a:endParaRPr lang="en-GB" sz="1600"/>
          </a:p>
          <a:p>
            <a:endParaRPr lang="en-US" sz="1600"/>
          </a:p>
        </p:txBody>
      </p:sp>
    </p:spTree>
    <p:extLst>
      <p:ext uri="{BB962C8B-B14F-4D97-AF65-F5344CB8AC3E}">
        <p14:creationId xmlns:p14="http://schemas.microsoft.com/office/powerpoint/2010/main" val="3048859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101407" y="959055"/>
            <a:ext cx="6437897" cy="484260"/>
          </a:xfrm>
        </p:spPr>
        <p:txBody>
          <a:bodyPr>
            <a:normAutofit fontScale="90000"/>
          </a:bodyPr>
          <a:lstStyle/>
          <a:p>
            <a:r>
              <a:rPr lang="en-US" sz="2800" dirty="0">
                <a:cs typeface="Arial"/>
              </a:rPr>
              <a:t>Healthcare Science Careers Showcase </a:t>
            </a:r>
          </a:p>
        </p:txBody>
      </p:sp>
      <p:sp>
        <p:nvSpPr>
          <p:cNvPr id="3" name="Subtitle 2">
            <a:extLst>
              <a:ext uri="{FF2B5EF4-FFF2-40B4-BE49-F238E27FC236}">
                <a16:creationId xmlns:a16="http://schemas.microsoft.com/office/drawing/2014/main" id="{9C61A5FE-A2DA-F048-8E22-57F2866C6F74}"/>
              </a:ext>
            </a:extLst>
          </p:cNvPr>
          <p:cNvSpPr>
            <a:spLocks noGrp="1"/>
          </p:cNvSpPr>
          <p:nvPr>
            <p:ph type="subTitle" idx="1"/>
          </p:nvPr>
        </p:nvSpPr>
        <p:spPr>
          <a:xfrm>
            <a:off x="243254" y="4077796"/>
            <a:ext cx="6296050" cy="540308"/>
          </a:xfrm>
        </p:spPr>
        <p:txBody>
          <a:bodyPr vert="horz" lIns="91440" tIns="45720" rIns="91440" bIns="45720" rtlCol="0" anchor="t">
            <a:normAutofit/>
          </a:bodyPr>
          <a:lstStyle/>
          <a:p>
            <a:r>
              <a:rPr lang="en-GB" dirty="0">
                <a:cs typeface="Arial"/>
              </a:rPr>
              <a:t>Part of the Creating Careers: A Step Ahead Programme </a:t>
            </a:r>
          </a:p>
          <a:p>
            <a:r>
              <a:rPr lang="en-GB" dirty="0">
                <a:cs typeface="Arial"/>
              </a:rPr>
              <a:t>16/03/23 5.30pm – 6.30pm </a:t>
            </a:r>
          </a:p>
          <a:p>
            <a:endParaRPr lang="en-US" dirty="0">
              <a:cs typeface="Arial"/>
            </a:endParaRPr>
          </a:p>
        </p:txBody>
      </p:sp>
      <p:sp>
        <p:nvSpPr>
          <p:cNvPr id="11" name="Triangle 10">
            <a:extLst>
              <a:ext uri="{FF2B5EF4-FFF2-40B4-BE49-F238E27FC236}">
                <a16:creationId xmlns:a16="http://schemas.microsoft.com/office/drawing/2014/main" id="{8E81544A-A4CA-384F-937F-7EAC77B67FBC}"/>
              </a:ext>
            </a:extLst>
          </p:cNvPr>
          <p:cNvSpPr/>
          <p:nvPr/>
        </p:nvSpPr>
        <p:spPr>
          <a:xfrm rot="10800000">
            <a:off x="303039" y="1541654"/>
            <a:ext cx="584887" cy="240204"/>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28372D-C4B4-BF45-BF8F-065FBDC2AA95}"/>
              </a:ext>
            </a:extLst>
          </p:cNvPr>
          <p:cNvSpPr/>
          <p:nvPr/>
        </p:nvSpPr>
        <p:spPr>
          <a:xfrm>
            <a:off x="0" y="3710429"/>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1DA40B3-60F1-AC4C-BC75-1DFB592B81D3}"/>
              </a:ext>
            </a:extLst>
          </p:cNvPr>
          <p:cNvSpPr/>
          <p:nvPr/>
        </p:nvSpPr>
        <p:spPr>
          <a:xfrm>
            <a:off x="0" y="3839521"/>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4" name="Picture 13">
            <a:extLst>
              <a:ext uri="{FF2B5EF4-FFF2-40B4-BE49-F238E27FC236}">
                <a16:creationId xmlns:a16="http://schemas.microsoft.com/office/drawing/2014/main" id="{859F973A-FB81-4F4A-A2C3-7512A5F7B6F7}"/>
              </a:ext>
            </a:extLst>
          </p:cNvPr>
          <p:cNvPicPr preferRelativeResize="0">
            <a:picLocks/>
          </p:cNvPicPr>
          <p:nvPr/>
        </p:nvPicPr>
        <p:blipFill>
          <a:blip r:embed="rId2"/>
          <a:stretch>
            <a:fillRect/>
          </a:stretch>
        </p:blipFill>
        <p:spPr>
          <a:xfrm>
            <a:off x="4125114" y="-1528"/>
            <a:ext cx="2732886" cy="1047600"/>
          </a:xfrm>
          <a:prstGeom prst="rect">
            <a:avLst/>
          </a:prstGeom>
        </p:spPr>
      </p:pic>
      <p:pic>
        <p:nvPicPr>
          <p:cNvPr id="16" name="Picture 15" descr="National School of Healthcare Science logo">
            <a:extLst>
              <a:ext uri="{FF2B5EF4-FFF2-40B4-BE49-F238E27FC236}">
                <a16:creationId xmlns:a16="http://schemas.microsoft.com/office/drawing/2014/main" id="{9CD2054D-C25B-4538-9230-80BE9471E579}"/>
              </a:ext>
            </a:extLst>
          </p:cNvPr>
          <p:cNvPicPr/>
          <p:nvPr/>
        </p:nvPicPr>
        <p:blipFill>
          <a:blip r:embed="rId3"/>
          <a:stretch>
            <a:fillRect/>
          </a:stretch>
        </p:blipFill>
        <p:spPr>
          <a:xfrm>
            <a:off x="158088" y="107365"/>
            <a:ext cx="2115820" cy="719455"/>
          </a:xfrm>
          <a:prstGeom prst="rect">
            <a:avLst/>
          </a:prstGeom>
        </p:spPr>
      </p:pic>
      <p:pic>
        <p:nvPicPr>
          <p:cNvPr id="5" name="Picture 4">
            <a:extLst>
              <a:ext uri="{FF2B5EF4-FFF2-40B4-BE49-F238E27FC236}">
                <a16:creationId xmlns:a16="http://schemas.microsoft.com/office/drawing/2014/main" id="{8AE411DD-E6FC-4591-C530-DF7E54E9370D}"/>
              </a:ext>
            </a:extLst>
          </p:cNvPr>
          <p:cNvPicPr>
            <a:picLocks noChangeAspect="1"/>
          </p:cNvPicPr>
          <p:nvPr/>
        </p:nvPicPr>
        <p:blipFill>
          <a:blip r:embed="rId4"/>
          <a:stretch>
            <a:fillRect/>
          </a:stretch>
        </p:blipFill>
        <p:spPr>
          <a:xfrm>
            <a:off x="3039926" y="1444858"/>
            <a:ext cx="3818074" cy="2265571"/>
          </a:xfrm>
          <a:prstGeom prst="rect">
            <a:avLst/>
          </a:prstGeom>
        </p:spPr>
      </p:pic>
      <p:pic>
        <p:nvPicPr>
          <p:cNvPr id="15" name="Picture 14">
            <a:extLst>
              <a:ext uri="{FF2B5EF4-FFF2-40B4-BE49-F238E27FC236}">
                <a16:creationId xmlns:a16="http://schemas.microsoft.com/office/drawing/2014/main" id="{31252E33-0032-F852-31F8-F6D298830E89}"/>
              </a:ext>
            </a:extLst>
          </p:cNvPr>
          <p:cNvPicPr>
            <a:picLocks noChangeAspect="1"/>
          </p:cNvPicPr>
          <p:nvPr/>
        </p:nvPicPr>
        <p:blipFill>
          <a:blip r:embed="rId5"/>
          <a:stretch>
            <a:fillRect/>
          </a:stretch>
        </p:blipFill>
        <p:spPr>
          <a:xfrm>
            <a:off x="0" y="1433071"/>
            <a:ext cx="3039926" cy="2275815"/>
          </a:xfrm>
          <a:prstGeom prst="rect">
            <a:avLst/>
          </a:prstGeom>
        </p:spPr>
      </p:pic>
    </p:spTree>
    <p:extLst>
      <p:ext uri="{BB962C8B-B14F-4D97-AF65-F5344CB8AC3E}">
        <p14:creationId xmlns:p14="http://schemas.microsoft.com/office/powerpoint/2010/main" val="1376019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EAA4B-46D1-D74C-86B5-52AA0295E451}"/>
              </a:ext>
            </a:extLst>
          </p:cNvPr>
          <p:cNvSpPr>
            <a:spLocks noGrp="1"/>
          </p:cNvSpPr>
          <p:nvPr>
            <p:ph type="title"/>
          </p:nvPr>
        </p:nvSpPr>
        <p:spPr>
          <a:xfrm>
            <a:off x="314946" y="23052"/>
            <a:ext cx="5915025" cy="994172"/>
          </a:xfrm>
        </p:spPr>
        <p:txBody>
          <a:bodyPr>
            <a:normAutofit/>
          </a:bodyPr>
          <a:lstStyle/>
          <a:p>
            <a:r>
              <a:rPr lang="en-US" sz="3600"/>
              <a:t>Apprenticeships</a:t>
            </a:r>
          </a:p>
        </p:txBody>
      </p:sp>
      <p:sp>
        <p:nvSpPr>
          <p:cNvPr id="3" name="Content Placeholder 2">
            <a:extLst>
              <a:ext uri="{FF2B5EF4-FFF2-40B4-BE49-F238E27FC236}">
                <a16:creationId xmlns:a16="http://schemas.microsoft.com/office/drawing/2014/main" id="{8A8B9F65-D9B3-054E-A450-6A8581096F2F}"/>
              </a:ext>
            </a:extLst>
          </p:cNvPr>
          <p:cNvSpPr>
            <a:spLocks noGrp="1"/>
          </p:cNvSpPr>
          <p:nvPr>
            <p:ph idx="1"/>
          </p:nvPr>
        </p:nvSpPr>
        <p:spPr>
          <a:xfrm>
            <a:off x="314946" y="899033"/>
            <a:ext cx="5915025" cy="2947414"/>
          </a:xfrm>
        </p:spPr>
        <p:txBody>
          <a:bodyPr>
            <a:noAutofit/>
          </a:bodyPr>
          <a:lstStyle/>
          <a:p>
            <a:pPr marL="0" indent="0" fontAlgn="base">
              <a:buNone/>
            </a:pPr>
            <a:r>
              <a:rPr lang="en-US" sz="1600"/>
              <a:t>An apprenticeship is a program that trains a worker to become skilled in a particular profession. Apprenticeships combine hands-on work with classroom learning. Apprenticeships are usually in full-time employment. As the apprentice is learning, they are also applying the lessons through working. </a:t>
            </a:r>
          </a:p>
          <a:p>
            <a:pPr marL="0" indent="0" fontAlgn="base">
              <a:buNone/>
            </a:pPr>
            <a:endParaRPr lang="en-US" sz="1600"/>
          </a:p>
          <a:p>
            <a:pPr marL="0" indent="0" fontAlgn="base">
              <a:buNone/>
            </a:pPr>
            <a:r>
              <a:rPr lang="en-US" sz="1600"/>
              <a:t>There are different levels of healthcare science apprenticeships you can undertake: </a:t>
            </a:r>
          </a:p>
          <a:p>
            <a:pPr fontAlgn="base"/>
            <a:r>
              <a:rPr lang="en-US" sz="1600"/>
              <a:t>Healthcare Science Assistant (Level 2)</a:t>
            </a:r>
          </a:p>
          <a:p>
            <a:pPr fontAlgn="base"/>
            <a:r>
              <a:rPr lang="en-US" sz="1600"/>
              <a:t>Healthcare Science Associate (Level 4)</a:t>
            </a:r>
          </a:p>
          <a:p>
            <a:pPr fontAlgn="base"/>
            <a:r>
              <a:rPr lang="en-US" sz="1600"/>
              <a:t>Degree apprenticeship – Healthcare Science Practitioner (Level 6)</a:t>
            </a:r>
          </a:p>
          <a:p>
            <a:pPr fontAlgn="base"/>
            <a:r>
              <a:rPr lang="en-US" sz="1600"/>
              <a:t>Degree apprentices – Clinical Scientist (Level 7)</a:t>
            </a:r>
          </a:p>
          <a:p>
            <a:pPr marL="0" indent="0" fontAlgn="base">
              <a:buNone/>
            </a:pPr>
            <a:endParaRPr lang="en-US" sz="1600"/>
          </a:p>
          <a:p>
            <a:endParaRPr lang="en-US" sz="1600"/>
          </a:p>
        </p:txBody>
      </p:sp>
    </p:spTree>
    <p:extLst>
      <p:ext uri="{BB962C8B-B14F-4D97-AF65-F5344CB8AC3E}">
        <p14:creationId xmlns:p14="http://schemas.microsoft.com/office/powerpoint/2010/main" val="100813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5A69B-1FB9-F2D7-2CFF-830FB5D68500}"/>
              </a:ext>
            </a:extLst>
          </p:cNvPr>
          <p:cNvSpPr>
            <a:spLocks noGrp="1"/>
          </p:cNvSpPr>
          <p:nvPr>
            <p:ph type="title"/>
          </p:nvPr>
        </p:nvSpPr>
        <p:spPr>
          <a:xfrm>
            <a:off x="187199" y="58018"/>
            <a:ext cx="5915025" cy="994172"/>
          </a:xfrm>
        </p:spPr>
        <p:txBody>
          <a:bodyPr/>
          <a:lstStyle/>
          <a:p>
            <a:r>
              <a:rPr lang="en-GB" dirty="0"/>
              <a:t>More roles than you think !</a:t>
            </a:r>
          </a:p>
        </p:txBody>
      </p:sp>
      <p:pic>
        <p:nvPicPr>
          <p:cNvPr id="5" name="Picture 4">
            <a:extLst>
              <a:ext uri="{FF2B5EF4-FFF2-40B4-BE49-F238E27FC236}">
                <a16:creationId xmlns:a16="http://schemas.microsoft.com/office/drawing/2014/main" id="{2EBC389D-502D-0E51-245B-76133A75F87B}"/>
              </a:ext>
            </a:extLst>
          </p:cNvPr>
          <p:cNvPicPr>
            <a:picLocks noChangeAspect="1"/>
          </p:cNvPicPr>
          <p:nvPr/>
        </p:nvPicPr>
        <p:blipFill>
          <a:blip r:embed="rId2"/>
          <a:stretch>
            <a:fillRect/>
          </a:stretch>
        </p:blipFill>
        <p:spPr>
          <a:xfrm>
            <a:off x="235324" y="1206461"/>
            <a:ext cx="6286686" cy="2982298"/>
          </a:xfrm>
          <a:prstGeom prst="rect">
            <a:avLst/>
          </a:prstGeom>
        </p:spPr>
      </p:pic>
    </p:spTree>
    <p:extLst>
      <p:ext uri="{BB962C8B-B14F-4D97-AF65-F5344CB8AC3E}">
        <p14:creationId xmlns:p14="http://schemas.microsoft.com/office/powerpoint/2010/main" val="23712980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EC7F62A-BDF1-46C2-B63B-1667DE248003}"/>
              </a:ext>
            </a:extLst>
          </p:cNvPr>
          <p:cNvSpPr txBox="1">
            <a:spLocks/>
          </p:cNvSpPr>
          <p:nvPr/>
        </p:nvSpPr>
        <p:spPr>
          <a:xfrm>
            <a:off x="-54261" y="231280"/>
            <a:ext cx="6777555" cy="592837"/>
          </a:xfrm>
          <a:prstGeom prst="rect">
            <a:avLst/>
          </a:prstGeom>
        </p:spPr>
        <p:txBody>
          <a:bodyPr>
            <a:noAutofit/>
          </a:bodyPr>
          <a:lst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a:lstStyle>
          <a:p>
            <a:r>
              <a:rPr lang="en-GB" sz="1500" dirty="0"/>
              <a:t>40 scientific specialties (HSST &amp; STP) </a:t>
            </a:r>
          </a:p>
        </p:txBody>
      </p:sp>
      <p:graphicFrame>
        <p:nvGraphicFramePr>
          <p:cNvPr id="6" name="Table 5">
            <a:extLst>
              <a:ext uri="{FF2B5EF4-FFF2-40B4-BE49-F238E27FC236}">
                <a16:creationId xmlns:a16="http://schemas.microsoft.com/office/drawing/2014/main" id="{2C796ED2-C827-4629-B462-FC42815F0F73}"/>
              </a:ext>
            </a:extLst>
          </p:cNvPr>
          <p:cNvGraphicFramePr>
            <a:graphicFrameLocks noGrp="1"/>
          </p:cNvGraphicFramePr>
          <p:nvPr/>
        </p:nvGraphicFramePr>
        <p:xfrm>
          <a:off x="3929" y="874924"/>
          <a:ext cx="6854071" cy="3740877"/>
        </p:xfrm>
        <a:graphic>
          <a:graphicData uri="http://schemas.openxmlformats.org/drawingml/2006/table">
            <a:tbl>
              <a:tblPr firstRow="1" firstCol="1" bandRow="1">
                <a:tableStyleId>{5C22544A-7EE6-4342-B048-85BDC9FD1C3A}</a:tableStyleId>
              </a:tblPr>
              <a:tblGrid>
                <a:gridCol w="2235404">
                  <a:extLst>
                    <a:ext uri="{9D8B030D-6E8A-4147-A177-3AD203B41FA5}">
                      <a16:colId xmlns:a16="http://schemas.microsoft.com/office/drawing/2014/main" val="3529416833"/>
                    </a:ext>
                  </a:extLst>
                </a:gridCol>
                <a:gridCol w="2279727">
                  <a:extLst>
                    <a:ext uri="{9D8B030D-6E8A-4147-A177-3AD203B41FA5}">
                      <a16:colId xmlns:a16="http://schemas.microsoft.com/office/drawing/2014/main" val="1216781150"/>
                    </a:ext>
                  </a:extLst>
                </a:gridCol>
                <a:gridCol w="2338940">
                  <a:extLst>
                    <a:ext uri="{9D8B030D-6E8A-4147-A177-3AD203B41FA5}">
                      <a16:colId xmlns:a16="http://schemas.microsoft.com/office/drawing/2014/main" val="2542538033"/>
                    </a:ext>
                  </a:extLst>
                </a:gridCol>
              </a:tblGrid>
              <a:tr h="144377">
                <a:tc>
                  <a:txBody>
                    <a:bodyPr/>
                    <a:lstStyle/>
                    <a:p>
                      <a:pPr algn="ctr"/>
                      <a:r>
                        <a:rPr lang="en-GB" sz="900" b="1">
                          <a:solidFill>
                            <a:schemeClr val="bg1"/>
                          </a:solidFill>
                          <a:effectLst/>
                          <a:latin typeface="+mj-lt"/>
                        </a:rPr>
                        <a:t>Division</a:t>
                      </a:r>
                      <a:endParaRPr lang="en-GB" sz="900" b="1">
                        <a:solidFill>
                          <a:schemeClr val="bg1"/>
                        </a:solidFill>
                        <a:effectLst/>
                        <a:latin typeface="+mj-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2473"/>
                    </a:solidFill>
                  </a:tcPr>
                </a:tc>
                <a:tc>
                  <a:txBody>
                    <a:bodyPr/>
                    <a:lstStyle/>
                    <a:p>
                      <a:pPr algn="ctr"/>
                      <a:r>
                        <a:rPr lang="en-GB" sz="900" b="1">
                          <a:solidFill>
                            <a:schemeClr val="bg1"/>
                          </a:solidFill>
                          <a:effectLst/>
                          <a:latin typeface="+mj-lt"/>
                        </a:rPr>
                        <a:t>Theme</a:t>
                      </a:r>
                      <a:endParaRPr lang="en-GB" sz="900" b="1">
                        <a:solidFill>
                          <a:schemeClr val="bg1"/>
                        </a:solidFill>
                        <a:effectLst/>
                        <a:latin typeface="+mj-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2473"/>
                    </a:solidFill>
                  </a:tcPr>
                </a:tc>
                <a:tc>
                  <a:txBody>
                    <a:bodyPr/>
                    <a:lstStyle/>
                    <a:p>
                      <a:pPr algn="ctr"/>
                      <a:r>
                        <a:rPr lang="en-GB" sz="900" b="1">
                          <a:solidFill>
                            <a:schemeClr val="bg1"/>
                          </a:solidFill>
                          <a:effectLst/>
                          <a:latin typeface="+mj-lt"/>
                        </a:rPr>
                        <a:t>Specialty</a:t>
                      </a:r>
                      <a:endParaRPr lang="en-GB" sz="900" b="1">
                        <a:solidFill>
                          <a:schemeClr val="bg1"/>
                        </a:solidFill>
                        <a:effectLst/>
                        <a:latin typeface="+mj-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E2473"/>
                    </a:solidFill>
                  </a:tcPr>
                </a:tc>
                <a:extLst>
                  <a:ext uri="{0D108BD9-81ED-4DB2-BD59-A6C34878D82A}">
                    <a16:rowId xmlns:a16="http://schemas.microsoft.com/office/drawing/2014/main" val="4263514745"/>
                  </a:ext>
                </a:extLst>
              </a:tr>
              <a:tr h="110087">
                <a:tc rowSpan="7">
                  <a:txBody>
                    <a:bodyPr/>
                    <a:lstStyle/>
                    <a:p>
                      <a:pPr algn="ctr"/>
                      <a:r>
                        <a:rPr lang="en-GB" sz="900" b="1">
                          <a:solidFill>
                            <a:srgbClr val="00060C"/>
                          </a:solidFill>
                          <a:effectLst/>
                          <a:latin typeface="+mn-lt"/>
                        </a:rPr>
                        <a:t>Physiological Sciences</a:t>
                      </a:r>
                      <a:endParaRPr lang="en-GB" sz="9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rowSpan="5">
                  <a:txBody>
                    <a:bodyPr/>
                    <a:lstStyle/>
                    <a:p>
                      <a:pPr algn="ctr"/>
                      <a:r>
                        <a:rPr lang="en-GB" sz="800" b="1">
                          <a:solidFill>
                            <a:srgbClr val="00060C"/>
                          </a:solidFill>
                          <a:effectLst/>
                          <a:latin typeface="+mn-lt"/>
                        </a:rPr>
                        <a:t>Cardiac, Vascular, Respiratory &amp; Sleep Sciences</a:t>
                      </a: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700" b="1">
                          <a:solidFill>
                            <a:srgbClr val="00060C"/>
                          </a:solidFill>
                          <a:effectLst/>
                          <a:latin typeface="+mn-lt"/>
                        </a:rPr>
                        <a:t>Cardiac Science</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42621185"/>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Vascular Science</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09341137"/>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Respiratory &amp; Sleep Sciences</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49064869"/>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Critical Care Science</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43153236"/>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Gastrointestinal Physiology</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8464735"/>
                  </a:ext>
                </a:extLst>
              </a:tr>
              <a:tr h="110087">
                <a:tc vMerge="1">
                  <a:txBody>
                    <a:bodyPr/>
                    <a:lstStyle/>
                    <a:p>
                      <a:endParaRPr lang="en-GB"/>
                    </a:p>
                  </a:txBody>
                  <a:tcPr/>
                </a:tc>
                <a:tc rowSpan="2">
                  <a:txBody>
                    <a:bodyPr/>
                    <a:lstStyle/>
                    <a:p>
                      <a:pPr algn="ctr"/>
                      <a:r>
                        <a:rPr lang="en-GB" sz="800" b="1">
                          <a:solidFill>
                            <a:srgbClr val="00060C"/>
                          </a:solidFill>
                          <a:effectLst/>
                          <a:latin typeface="+mn-lt"/>
                        </a:rPr>
                        <a:t>Neurosensory Sciences</a:t>
                      </a:r>
                      <a:endParaRPr lang="en-GB" sz="8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700" b="1">
                          <a:solidFill>
                            <a:srgbClr val="00060C"/>
                          </a:solidFill>
                          <a:effectLst/>
                          <a:latin typeface="+mn-lt"/>
                        </a:rPr>
                        <a:t>Audiology</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91846021"/>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Neurophysiology</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61432335"/>
                  </a:ext>
                </a:extLst>
              </a:tr>
              <a:tr h="135804">
                <a:tc rowSpan="10">
                  <a:txBody>
                    <a:bodyPr/>
                    <a:lstStyle/>
                    <a:p>
                      <a:pPr algn="ctr"/>
                      <a:r>
                        <a:rPr lang="en-GB" sz="900" b="1">
                          <a:solidFill>
                            <a:srgbClr val="00060C"/>
                          </a:solidFill>
                          <a:effectLst/>
                          <a:latin typeface="+mn-lt"/>
                        </a:rPr>
                        <a:t>Pathology &amp; Genomics </a:t>
                      </a: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GB" sz="800" b="1">
                          <a:solidFill>
                            <a:srgbClr val="00060C"/>
                          </a:solidFill>
                          <a:effectLst/>
                          <a:latin typeface="+mn-lt"/>
                        </a:rPr>
                        <a:t>Infection Sciences</a:t>
                      </a: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GB" sz="700" b="1">
                          <a:solidFill>
                            <a:srgbClr val="00060C"/>
                          </a:solidFill>
                          <a:effectLst/>
                          <a:latin typeface="+mn-lt"/>
                        </a:rPr>
                        <a:t>Microbiology &amp; Microbial Genomics </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4261359607"/>
                  </a:ext>
                </a:extLst>
              </a:tr>
              <a:tr h="110087">
                <a:tc vMerge="1">
                  <a:txBody>
                    <a:bodyPr/>
                    <a:lstStyle/>
                    <a:p>
                      <a:endParaRPr lang="en-GB"/>
                    </a:p>
                  </a:txBody>
                  <a:tcPr/>
                </a:tc>
                <a:tc rowSpan="4">
                  <a:txBody>
                    <a:bodyPr/>
                    <a:lstStyle/>
                    <a:p>
                      <a:pPr algn="ctr"/>
                      <a:r>
                        <a:rPr lang="en-GB" sz="800" b="1">
                          <a:solidFill>
                            <a:srgbClr val="00060C"/>
                          </a:solidFill>
                          <a:effectLst/>
                          <a:latin typeface="+mn-lt"/>
                        </a:rPr>
                        <a:t>Blood Sciences</a:t>
                      </a:r>
                      <a:endParaRPr lang="en-GB" sz="8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GB" sz="700" b="1">
                          <a:solidFill>
                            <a:srgbClr val="00060C"/>
                          </a:solidFill>
                          <a:effectLst/>
                          <a:latin typeface="+mn-lt"/>
                        </a:rPr>
                        <a:t>Clinical Biochemistry</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890673901"/>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Haematology and Transfusion Science</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394707388"/>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Clinical Immunology</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026588216"/>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Histocompatibility &amp; Immunogenetics</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21643299"/>
                  </a:ext>
                </a:extLst>
              </a:tr>
              <a:tr h="110087">
                <a:tc vMerge="1">
                  <a:txBody>
                    <a:bodyPr/>
                    <a:lstStyle/>
                    <a:p>
                      <a:endParaRPr lang="en-GB"/>
                    </a:p>
                  </a:txBody>
                  <a:tcPr/>
                </a:tc>
                <a:tc rowSpan="2">
                  <a:txBody>
                    <a:bodyPr/>
                    <a:lstStyle/>
                    <a:p>
                      <a:pPr algn="ctr"/>
                      <a:r>
                        <a:rPr lang="en-GB" sz="800" b="1">
                          <a:solidFill>
                            <a:srgbClr val="00060C"/>
                          </a:solidFill>
                          <a:effectLst/>
                          <a:latin typeface="+mn-lt"/>
                        </a:rPr>
                        <a:t>Cellular Sciences</a:t>
                      </a:r>
                      <a:endParaRPr lang="en-GB" sz="8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GB" sz="700" b="1">
                          <a:solidFill>
                            <a:srgbClr val="00060C"/>
                          </a:solidFill>
                          <a:effectLst/>
                          <a:latin typeface="+mn-lt"/>
                        </a:rPr>
                        <a:t>Andrology</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936503490"/>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Reproductive Science</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91361206"/>
                  </a:ext>
                </a:extLst>
              </a:tr>
              <a:tr h="110087">
                <a:tc vMerge="1">
                  <a:txBody>
                    <a:bodyPr/>
                    <a:lstStyle/>
                    <a:p>
                      <a:endParaRPr lang="en-GB"/>
                    </a:p>
                  </a:txBody>
                  <a:tcPr/>
                </a:tc>
                <a:tc rowSpan="3">
                  <a:txBody>
                    <a:bodyPr/>
                    <a:lstStyle/>
                    <a:p>
                      <a:pPr algn="ctr"/>
                      <a:r>
                        <a:rPr lang="en-GB" sz="800" b="1">
                          <a:solidFill>
                            <a:srgbClr val="00060C"/>
                          </a:solidFill>
                          <a:effectLst/>
                          <a:latin typeface="+mn-lt"/>
                        </a:rPr>
                        <a:t>Genomic Sciences</a:t>
                      </a:r>
                      <a:endParaRPr lang="en-GB" sz="8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lang="en-GB" sz="700" b="1">
                          <a:solidFill>
                            <a:srgbClr val="00060C"/>
                          </a:solidFill>
                          <a:effectLst/>
                          <a:latin typeface="+mn-lt"/>
                        </a:rPr>
                        <a:t>Genomic Counselling</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19200253"/>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Genomics</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677741023"/>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Cancer Genomics</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463505281"/>
                  </a:ext>
                </a:extLst>
              </a:tr>
              <a:tr h="110087">
                <a:tc rowSpan="11">
                  <a:txBody>
                    <a:bodyPr/>
                    <a:lstStyle/>
                    <a:p>
                      <a:pPr algn="ctr"/>
                      <a:r>
                        <a:rPr lang="en-GB" sz="900" b="1">
                          <a:solidFill>
                            <a:srgbClr val="00060C"/>
                          </a:solidFill>
                          <a:effectLst/>
                          <a:latin typeface="+mn-lt"/>
                        </a:rPr>
                        <a:t>Physical Sciences</a:t>
                      </a:r>
                      <a:endParaRPr lang="en-GB" sz="9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rowSpan="5">
                  <a:txBody>
                    <a:bodyPr/>
                    <a:lstStyle/>
                    <a:p>
                      <a:pPr algn="ctr"/>
                      <a:r>
                        <a:rPr lang="en-GB" sz="800" b="1">
                          <a:solidFill>
                            <a:srgbClr val="00060C"/>
                          </a:solidFill>
                          <a:effectLst/>
                          <a:latin typeface="+mn-lt"/>
                        </a:rPr>
                        <a:t>Medical  Physics</a:t>
                      </a:r>
                      <a:endParaRPr lang="en-GB" sz="8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700" b="1">
                          <a:solidFill>
                            <a:srgbClr val="00060C"/>
                          </a:solidFill>
                          <a:effectLst/>
                          <a:latin typeface="+mn-lt"/>
                        </a:rPr>
                        <a:t>Radiotherapy Physics</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597088568"/>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Radiation Safety and diagnostic radiation</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2143369"/>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Imaging (ionising radiation)</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885112151"/>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Imaging (non-ionising radiation)</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738301038"/>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Medical Physics Un-defined</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371942077"/>
                  </a:ext>
                </a:extLst>
              </a:tr>
              <a:tr h="135804">
                <a:tc vMerge="1">
                  <a:txBody>
                    <a:bodyPr/>
                    <a:lstStyle/>
                    <a:p>
                      <a:endParaRPr lang="en-GB"/>
                    </a:p>
                  </a:txBody>
                  <a:tcPr/>
                </a:tc>
                <a:tc>
                  <a:txBody>
                    <a:bodyPr/>
                    <a:lstStyle/>
                    <a:p>
                      <a:pPr algn="ctr"/>
                      <a:r>
                        <a:rPr lang="en-GB" sz="800" b="1">
                          <a:solidFill>
                            <a:srgbClr val="00060C"/>
                          </a:solidFill>
                          <a:effectLst/>
                          <a:latin typeface="+mn-lt"/>
                        </a:rPr>
                        <a:t>Clinical Pharmaceutical Science</a:t>
                      </a:r>
                      <a:endParaRPr lang="en-GB" sz="8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700" b="1">
                          <a:solidFill>
                            <a:srgbClr val="00060C"/>
                          </a:solidFill>
                          <a:effectLst/>
                          <a:latin typeface="+mn-lt"/>
                        </a:rPr>
                        <a:t>Clinical Pharmaceutical Science</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153906005"/>
                  </a:ext>
                </a:extLst>
              </a:tr>
              <a:tr h="110087">
                <a:tc vMerge="1">
                  <a:txBody>
                    <a:bodyPr/>
                    <a:lstStyle/>
                    <a:p>
                      <a:endParaRPr lang="en-GB"/>
                    </a:p>
                  </a:txBody>
                  <a:tcPr/>
                </a:tc>
                <a:tc rowSpan="4">
                  <a:txBody>
                    <a:bodyPr/>
                    <a:lstStyle/>
                    <a:p>
                      <a:pPr algn="ctr"/>
                      <a:r>
                        <a:rPr lang="en-GB" sz="800" b="1">
                          <a:solidFill>
                            <a:srgbClr val="00060C"/>
                          </a:solidFill>
                          <a:effectLst/>
                          <a:latin typeface="+mn-lt"/>
                        </a:rPr>
                        <a:t>Clinical Engineering</a:t>
                      </a:r>
                      <a:endParaRPr lang="en-GB" sz="8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700" b="1">
                          <a:solidFill>
                            <a:srgbClr val="00060C"/>
                          </a:solidFill>
                          <a:effectLst/>
                          <a:latin typeface="+mn-lt"/>
                        </a:rPr>
                        <a:t>Rehabilitation Engineering</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260192972"/>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Clinical Measurement &amp; Development</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05161152"/>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Device Risk Management &amp; Governance</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352250321"/>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Clinical Engineering Un-defined</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2080326906"/>
                  </a:ext>
                </a:extLst>
              </a:tr>
              <a:tr h="135804">
                <a:tc vMerge="1">
                  <a:txBody>
                    <a:bodyPr/>
                    <a:lstStyle/>
                    <a:p>
                      <a:endParaRPr lang="en-GB"/>
                    </a:p>
                  </a:txBody>
                  <a:tcPr/>
                </a:tc>
                <a:tc>
                  <a:txBody>
                    <a:bodyPr/>
                    <a:lstStyle/>
                    <a:p>
                      <a:pPr algn="ctr"/>
                      <a:r>
                        <a:rPr lang="en-GB" sz="800" b="1">
                          <a:solidFill>
                            <a:srgbClr val="00060C"/>
                          </a:solidFill>
                          <a:effectLst/>
                          <a:latin typeface="+mn-lt"/>
                        </a:rPr>
                        <a:t>Reconstructive Sciences</a:t>
                      </a:r>
                      <a:endParaRPr lang="en-GB" sz="800" b="1">
                        <a:solidFill>
                          <a:srgbClr val="00060C"/>
                        </a:solidFill>
                        <a:effectLst/>
                        <a:latin typeface="+mn-lt"/>
                        <a:ea typeface="Calibri" panose="020F0502020204030204" pitchFamily="34" charset="0"/>
                      </a:endParaRPr>
                    </a:p>
                  </a:txBody>
                  <a:tcPr marL="25978" marR="25978" marT="3608" marB="3608"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r>
                        <a:rPr lang="en-GB" sz="700" b="1">
                          <a:solidFill>
                            <a:srgbClr val="00060C"/>
                          </a:solidFill>
                          <a:effectLst/>
                          <a:latin typeface="+mn-lt"/>
                        </a:rPr>
                        <a:t>Reconstructive Science </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1705453490"/>
                  </a:ext>
                </a:extLst>
              </a:tr>
              <a:tr h="110087">
                <a:tc rowSpan="3">
                  <a:txBody>
                    <a:bodyPr/>
                    <a:lstStyle/>
                    <a:p>
                      <a:pPr algn="ctr"/>
                      <a:r>
                        <a:rPr lang="en-GB" sz="900" b="1">
                          <a:solidFill>
                            <a:srgbClr val="00060C"/>
                          </a:solidFill>
                          <a:effectLst/>
                          <a:latin typeface="+mn-lt"/>
                        </a:rPr>
                        <a:t>Informatics</a:t>
                      </a:r>
                      <a:endParaRPr lang="en-GB" sz="9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A6DD"/>
                    </a:solidFill>
                  </a:tcPr>
                </a:tc>
                <a:tc rowSpan="3">
                  <a:txBody>
                    <a:bodyPr/>
                    <a:lstStyle/>
                    <a:p>
                      <a:pPr algn="ctr"/>
                      <a:r>
                        <a:rPr lang="en-GB" sz="800" b="1">
                          <a:solidFill>
                            <a:srgbClr val="00060C"/>
                          </a:solidFill>
                          <a:effectLst/>
                          <a:latin typeface="+mn-lt"/>
                        </a:rPr>
                        <a:t>Clinical Bioinformatics</a:t>
                      </a:r>
                      <a:endParaRPr lang="en-GB" sz="8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A6DD"/>
                    </a:solidFill>
                  </a:tcPr>
                </a:tc>
                <a:tc>
                  <a:txBody>
                    <a:bodyPr/>
                    <a:lstStyle/>
                    <a:p>
                      <a:pPr algn="ctr"/>
                      <a:r>
                        <a:rPr lang="en-GB" sz="700" b="1">
                          <a:solidFill>
                            <a:srgbClr val="00060C"/>
                          </a:solidFill>
                          <a:effectLst/>
                          <a:latin typeface="+mn-lt"/>
                        </a:rPr>
                        <a:t>Clinical Bioinformatics (Genomics)</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A6DD"/>
                    </a:solidFill>
                  </a:tcPr>
                </a:tc>
                <a:extLst>
                  <a:ext uri="{0D108BD9-81ED-4DB2-BD59-A6C34878D82A}">
                    <a16:rowId xmlns:a16="http://schemas.microsoft.com/office/drawing/2014/main" val="699937017"/>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Clinical Bioinformatics (Physical Sciences)</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A6DD"/>
                    </a:solidFill>
                  </a:tcPr>
                </a:tc>
                <a:extLst>
                  <a:ext uri="{0D108BD9-81ED-4DB2-BD59-A6C34878D82A}">
                    <a16:rowId xmlns:a16="http://schemas.microsoft.com/office/drawing/2014/main" val="636913635"/>
                  </a:ext>
                </a:extLst>
              </a:tr>
              <a:tr h="110087">
                <a:tc vMerge="1">
                  <a:txBody>
                    <a:bodyPr/>
                    <a:lstStyle/>
                    <a:p>
                      <a:endParaRPr lang="en-GB"/>
                    </a:p>
                  </a:txBody>
                  <a:tcPr/>
                </a:tc>
                <a:tc vMerge="1">
                  <a:txBody>
                    <a:bodyPr/>
                    <a:lstStyle/>
                    <a:p>
                      <a:endParaRPr lang="en-GB"/>
                    </a:p>
                  </a:txBody>
                  <a:tcPr/>
                </a:tc>
                <a:tc>
                  <a:txBody>
                    <a:bodyPr/>
                    <a:lstStyle/>
                    <a:p>
                      <a:pPr algn="ctr"/>
                      <a:r>
                        <a:rPr lang="en-GB" sz="700" b="1">
                          <a:solidFill>
                            <a:srgbClr val="00060C"/>
                          </a:solidFill>
                          <a:effectLst/>
                          <a:latin typeface="+mn-lt"/>
                        </a:rPr>
                        <a:t>Clinical Bioinformatics  (Health Informatics)</a:t>
                      </a:r>
                      <a:endParaRPr lang="en-GB" sz="700" b="1">
                        <a:solidFill>
                          <a:srgbClr val="00060C"/>
                        </a:solidFill>
                        <a:effectLst/>
                        <a:latin typeface="+mn-lt"/>
                        <a:ea typeface="Calibri" panose="020F0502020204030204" pitchFamily="34" charset="0"/>
                      </a:endParaRPr>
                    </a:p>
                  </a:txBody>
                  <a:tcPr marL="25978" marR="25978" marT="3608" marB="36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DA6DD"/>
                    </a:solidFill>
                  </a:tcPr>
                </a:tc>
                <a:extLst>
                  <a:ext uri="{0D108BD9-81ED-4DB2-BD59-A6C34878D82A}">
                    <a16:rowId xmlns:a16="http://schemas.microsoft.com/office/drawing/2014/main" val="244372331"/>
                  </a:ext>
                </a:extLst>
              </a:tr>
            </a:tbl>
          </a:graphicData>
        </a:graphic>
      </p:graphicFrame>
    </p:spTree>
    <p:extLst>
      <p:ext uri="{BB962C8B-B14F-4D97-AF65-F5344CB8AC3E}">
        <p14:creationId xmlns:p14="http://schemas.microsoft.com/office/powerpoint/2010/main" val="4136517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BF4E304-25CB-4237-A910-2030B660E610}"/>
              </a:ext>
            </a:extLst>
          </p:cNvPr>
          <p:cNvGraphicFramePr>
            <a:graphicFrameLocks noGrp="1"/>
          </p:cNvGraphicFramePr>
          <p:nvPr>
            <p:extLst>
              <p:ext uri="{D42A27DB-BD31-4B8C-83A1-F6EECF244321}">
                <p14:modId xmlns:p14="http://schemas.microsoft.com/office/powerpoint/2010/main" val="1174654890"/>
              </p:ext>
            </p:extLst>
          </p:nvPr>
        </p:nvGraphicFramePr>
        <p:xfrm>
          <a:off x="84404" y="1348085"/>
          <a:ext cx="6689191" cy="3188831"/>
        </p:xfrm>
        <a:graphic>
          <a:graphicData uri="http://schemas.openxmlformats.org/drawingml/2006/table">
            <a:tbl>
              <a:tblPr firstRow="1" bandRow="1">
                <a:tableStyleId>{37CE84F3-28C3-443E-9E96-99CF82512B78}</a:tableStyleId>
              </a:tblPr>
              <a:tblGrid>
                <a:gridCol w="536203">
                  <a:extLst>
                    <a:ext uri="{9D8B030D-6E8A-4147-A177-3AD203B41FA5}">
                      <a16:colId xmlns:a16="http://schemas.microsoft.com/office/drawing/2014/main" val="4002429791"/>
                    </a:ext>
                  </a:extLst>
                </a:gridCol>
                <a:gridCol w="667120">
                  <a:extLst>
                    <a:ext uri="{9D8B030D-6E8A-4147-A177-3AD203B41FA5}">
                      <a16:colId xmlns:a16="http://schemas.microsoft.com/office/drawing/2014/main" val="270167407"/>
                    </a:ext>
                  </a:extLst>
                </a:gridCol>
                <a:gridCol w="702859">
                  <a:extLst>
                    <a:ext uri="{9D8B030D-6E8A-4147-A177-3AD203B41FA5}">
                      <a16:colId xmlns:a16="http://schemas.microsoft.com/office/drawing/2014/main" val="2534679024"/>
                    </a:ext>
                  </a:extLst>
                </a:gridCol>
                <a:gridCol w="574731">
                  <a:extLst>
                    <a:ext uri="{9D8B030D-6E8A-4147-A177-3AD203B41FA5}">
                      <a16:colId xmlns:a16="http://schemas.microsoft.com/office/drawing/2014/main" val="200354433"/>
                    </a:ext>
                  </a:extLst>
                </a:gridCol>
                <a:gridCol w="625425">
                  <a:extLst>
                    <a:ext uri="{9D8B030D-6E8A-4147-A177-3AD203B41FA5}">
                      <a16:colId xmlns:a16="http://schemas.microsoft.com/office/drawing/2014/main" val="947489537"/>
                    </a:ext>
                  </a:extLst>
                </a:gridCol>
                <a:gridCol w="745810">
                  <a:extLst>
                    <a:ext uri="{9D8B030D-6E8A-4147-A177-3AD203B41FA5}">
                      <a16:colId xmlns:a16="http://schemas.microsoft.com/office/drawing/2014/main" val="382822624"/>
                    </a:ext>
                  </a:extLst>
                </a:gridCol>
                <a:gridCol w="746552">
                  <a:extLst>
                    <a:ext uri="{9D8B030D-6E8A-4147-A177-3AD203B41FA5}">
                      <a16:colId xmlns:a16="http://schemas.microsoft.com/office/drawing/2014/main" val="4212358055"/>
                    </a:ext>
                  </a:extLst>
                </a:gridCol>
                <a:gridCol w="616212">
                  <a:extLst>
                    <a:ext uri="{9D8B030D-6E8A-4147-A177-3AD203B41FA5}">
                      <a16:colId xmlns:a16="http://schemas.microsoft.com/office/drawing/2014/main" val="3308622557"/>
                    </a:ext>
                  </a:extLst>
                </a:gridCol>
                <a:gridCol w="702858">
                  <a:extLst>
                    <a:ext uri="{9D8B030D-6E8A-4147-A177-3AD203B41FA5}">
                      <a16:colId xmlns:a16="http://schemas.microsoft.com/office/drawing/2014/main" val="1085484901"/>
                    </a:ext>
                  </a:extLst>
                </a:gridCol>
                <a:gridCol w="771421">
                  <a:extLst>
                    <a:ext uri="{9D8B030D-6E8A-4147-A177-3AD203B41FA5}">
                      <a16:colId xmlns:a16="http://schemas.microsoft.com/office/drawing/2014/main" val="887317474"/>
                    </a:ext>
                  </a:extLst>
                </a:gridCol>
              </a:tblGrid>
              <a:tr h="238158">
                <a:tc gridSpan="4">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GB" sz="900" dirty="0">
                          <a:solidFill>
                            <a:schemeClr val="bg1"/>
                          </a:solidFill>
                          <a:hlinkClick r:id="rId3">
                            <a:extLst>
                              <a:ext uri="{A12FA001-AC4F-418D-AE19-62706E023703}">
                                <ahyp:hlinkClr xmlns:ahyp="http://schemas.microsoft.com/office/drawing/2018/hyperlinkcolor" val="tx"/>
                              </a:ext>
                            </a:extLst>
                          </a:hlinkClick>
                        </a:rPr>
                        <a:t>Life Sciences</a:t>
                      </a:r>
                      <a:endParaRPr lang="en-GB" sz="900" dirty="0">
                        <a:solidFill>
                          <a:schemeClr val="bg1"/>
                        </a:solidFill>
                      </a:endParaRPr>
                    </a:p>
                  </a:txBody>
                  <a:tcPr marL="68580" marR="68580" marT="34290" marB="34290">
                    <a:solidFill>
                      <a:schemeClr val="accent3">
                        <a:lumMod val="60000"/>
                        <a:lumOff val="40000"/>
                      </a:schemeClr>
                    </a:solidFill>
                  </a:tcPr>
                </a:tc>
                <a:tc hMerge="1">
                  <a:txBody>
                    <a:bodyPr/>
                    <a:lstStyle/>
                    <a:p>
                      <a:endParaRPr lang="en-GB"/>
                    </a:p>
                  </a:txBody>
                  <a:tcPr marL="0" marR="0" marT="0" marB="0" horzOverflow="overflow"/>
                </a:tc>
                <a:tc hMerge="1">
                  <a:txBody>
                    <a:bodyPr/>
                    <a:lstStyle/>
                    <a:p>
                      <a:endParaRPr lang="en-GB"/>
                    </a:p>
                  </a:txBody>
                  <a:tcPr marL="0" marR="0" marT="0" marB="0" horzOverflow="overflow"/>
                </a:tc>
                <a:tc hMerge="1">
                  <a:txBody>
                    <a:bodyPr/>
                    <a:lstStyle/>
                    <a:p>
                      <a:r>
                        <a:rPr lang="en-GB"/>
                        <a:t>Life Sciences</a:t>
                      </a:r>
                    </a:p>
                  </a:txBody>
                  <a:tcPr marL="0" marR="0" marT="0" marB="0" horzOverflow="overflow"/>
                </a:tc>
                <a:tc gridSpan="2">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GB" sz="900" dirty="0">
                          <a:solidFill>
                            <a:schemeClr val="bg1"/>
                          </a:solidFill>
                          <a:hlinkClick r:id="rId4">
                            <a:extLst>
                              <a:ext uri="{A12FA001-AC4F-418D-AE19-62706E023703}">
                                <ahyp:hlinkClr xmlns:ahyp="http://schemas.microsoft.com/office/drawing/2018/hyperlinkcolor" val="tx"/>
                              </a:ext>
                            </a:extLst>
                          </a:hlinkClick>
                        </a:rPr>
                        <a:t>Physical Sciences</a:t>
                      </a:r>
                      <a:endParaRPr lang="en-GB" sz="900" dirty="0">
                        <a:solidFill>
                          <a:schemeClr val="bg1"/>
                        </a:solidFill>
                      </a:endParaRPr>
                    </a:p>
                  </a:txBody>
                  <a:tcPr marL="68580" marR="68580" marT="34290" marB="34290">
                    <a:solidFill>
                      <a:schemeClr val="accent3">
                        <a:lumMod val="60000"/>
                        <a:lumOff val="40000"/>
                      </a:schemeClr>
                    </a:solidFill>
                  </a:tcPr>
                </a:tc>
                <a:tc hMerge="1">
                  <a:txBody>
                    <a:bodyPr/>
                    <a:lstStyle/>
                    <a:p>
                      <a:endParaRPr lang="en-GB"/>
                    </a:p>
                  </a:txBody>
                  <a:tcPr marL="0" marR="0" marT="0" marB="0" horzOverflow="overflow"/>
                </a:tc>
                <a:tc gridSpan="3">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GB" sz="900"/>
                        <a:t>Physiological Sciences</a:t>
                      </a:r>
                    </a:p>
                  </a:txBody>
                  <a:tcPr marL="68580" marR="68580" marT="34290" marB="34290">
                    <a:solidFill>
                      <a:schemeClr val="accent3">
                        <a:lumMod val="60000"/>
                        <a:lumOff val="40000"/>
                      </a:schemeClr>
                    </a:solidFill>
                  </a:tcPr>
                </a:tc>
                <a:tc hMerge="1">
                  <a:txBody>
                    <a:bodyPr/>
                    <a:lstStyle/>
                    <a:p>
                      <a:pPr lvl="0" algn="ctr">
                        <a:buNone/>
                      </a:pPr>
                      <a:endParaRPr lang="en-GB" sz="1200">
                        <a:latin typeface="Arial"/>
                        <a:cs typeface="Arial"/>
                      </a:endParaRPr>
                    </a:p>
                  </a:txBody>
                  <a:tcPr marL="0" marR="0" marT="0" marB="0" horzOverflow="overflow">
                    <a:lnTlToBr w="12700" cmpd="sng">
                      <a:noFill/>
                      <a:prstDash val="solid"/>
                    </a:lnTlToBr>
                    <a:lnBlToTr w="12700" cmpd="sng">
                      <a:noFill/>
                      <a:prstDash val="solid"/>
                    </a:lnBlToTr>
                  </a:tcPr>
                </a:tc>
                <a:tc hMerge="1">
                  <a:txBody>
                    <a:bodyPr/>
                    <a:lstStyle/>
                    <a:p>
                      <a:pPr lvl="0" algn="ctr">
                        <a:buNone/>
                      </a:pPr>
                      <a:endParaRPr lang="en-GB" sz="1200">
                        <a:latin typeface="Arial"/>
                        <a:cs typeface="Arial"/>
                      </a:endParaRPr>
                    </a:p>
                  </a:txBody>
                  <a:tcPr marL="0" marR="0" marT="0" marB="0" horzOverflow="overflow">
                    <a:lnTlToBr w="12700" cmpd="sng">
                      <a:noFill/>
                      <a:prstDash val="solid"/>
                    </a:lnTlToBr>
                    <a:lnBlToTr w="12700" cmpd="sng">
                      <a:noFill/>
                      <a:prstDash val="solid"/>
                    </a:lnBlToTr>
                  </a:tcPr>
                </a:tc>
                <a:tc>
                  <a:txBody>
                    <a:bodyPr/>
                    <a:lstStyle>
                      <a:lvl1pPr marL="0" algn="l" defTabSz="685800" rtl="0" eaLnBrk="1" latinLnBrk="0" hangingPunct="1">
                        <a:defRPr sz="1350" b="1" kern="1200">
                          <a:solidFill>
                            <a:schemeClr val="lt1"/>
                          </a:solidFill>
                          <a:latin typeface="Calibri" panose="020F0502020204030204"/>
                        </a:defRPr>
                      </a:lvl1pPr>
                      <a:lvl2pPr marL="342900" algn="l" defTabSz="685800" rtl="0" eaLnBrk="1" latinLnBrk="0" hangingPunct="1">
                        <a:defRPr sz="1350" b="1" kern="1200">
                          <a:solidFill>
                            <a:schemeClr val="lt1"/>
                          </a:solidFill>
                          <a:latin typeface="Calibri" panose="020F0502020204030204"/>
                        </a:defRPr>
                      </a:lvl2pPr>
                      <a:lvl3pPr marL="685800" algn="l" defTabSz="685800" rtl="0" eaLnBrk="1" latinLnBrk="0" hangingPunct="1">
                        <a:defRPr sz="1350" b="1" kern="1200">
                          <a:solidFill>
                            <a:schemeClr val="lt1"/>
                          </a:solidFill>
                          <a:latin typeface="Calibri" panose="020F0502020204030204"/>
                        </a:defRPr>
                      </a:lvl3pPr>
                      <a:lvl4pPr marL="1028700" algn="l" defTabSz="685800" rtl="0" eaLnBrk="1" latinLnBrk="0" hangingPunct="1">
                        <a:defRPr sz="1350" b="1" kern="1200">
                          <a:solidFill>
                            <a:schemeClr val="lt1"/>
                          </a:solidFill>
                          <a:latin typeface="Calibri" panose="020F0502020204030204"/>
                        </a:defRPr>
                      </a:lvl4pPr>
                      <a:lvl5pPr marL="1371600" algn="l" defTabSz="685800" rtl="0" eaLnBrk="1" latinLnBrk="0" hangingPunct="1">
                        <a:defRPr sz="1350" b="1" kern="1200">
                          <a:solidFill>
                            <a:schemeClr val="lt1"/>
                          </a:solidFill>
                          <a:latin typeface="Calibri" panose="020F0502020204030204"/>
                        </a:defRPr>
                      </a:lvl5pPr>
                      <a:lvl6pPr marL="1714500" algn="l" defTabSz="685800" rtl="0" eaLnBrk="1" latinLnBrk="0" hangingPunct="1">
                        <a:defRPr sz="1350" b="1" kern="1200">
                          <a:solidFill>
                            <a:schemeClr val="lt1"/>
                          </a:solidFill>
                          <a:latin typeface="Calibri" panose="020F0502020204030204"/>
                        </a:defRPr>
                      </a:lvl6pPr>
                      <a:lvl7pPr marL="2057400" algn="l" defTabSz="685800" rtl="0" eaLnBrk="1" latinLnBrk="0" hangingPunct="1">
                        <a:defRPr sz="1350" b="1" kern="1200">
                          <a:solidFill>
                            <a:schemeClr val="lt1"/>
                          </a:solidFill>
                          <a:latin typeface="Calibri" panose="020F0502020204030204"/>
                        </a:defRPr>
                      </a:lvl7pPr>
                      <a:lvl8pPr marL="2400300" algn="l" defTabSz="685800" rtl="0" eaLnBrk="1" latinLnBrk="0" hangingPunct="1">
                        <a:defRPr sz="1350" b="1" kern="1200">
                          <a:solidFill>
                            <a:schemeClr val="lt1"/>
                          </a:solidFill>
                          <a:latin typeface="Calibri" panose="020F0502020204030204"/>
                        </a:defRPr>
                      </a:lvl8pPr>
                      <a:lvl9pPr marL="2743200" algn="l" defTabSz="685800" rtl="0" eaLnBrk="1" latinLnBrk="0" hangingPunct="1">
                        <a:defRPr sz="1350" b="1" kern="1200">
                          <a:solidFill>
                            <a:schemeClr val="lt1"/>
                          </a:solidFill>
                          <a:latin typeface="Calibri" panose="020F0502020204030204"/>
                        </a:defRPr>
                      </a:lvl9pPr>
                    </a:lstStyle>
                    <a:p>
                      <a:pPr algn="ctr"/>
                      <a:r>
                        <a:rPr lang="en-GB" sz="900"/>
                        <a:t>Informatics</a:t>
                      </a:r>
                    </a:p>
                  </a:txBody>
                  <a:tcPr marL="68580" marR="68580" marT="34290" marB="34290">
                    <a:solidFill>
                      <a:schemeClr val="accent3">
                        <a:lumMod val="60000"/>
                        <a:lumOff val="40000"/>
                      </a:schemeClr>
                    </a:solidFill>
                  </a:tcPr>
                </a:tc>
                <a:extLst>
                  <a:ext uri="{0D108BD9-81ED-4DB2-BD59-A6C34878D82A}">
                    <a16:rowId xmlns:a16="http://schemas.microsoft.com/office/drawing/2014/main" val="1772301856"/>
                  </a:ext>
                </a:extLst>
              </a:tr>
              <a:tr h="433016">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latin typeface="+mn-lt"/>
                          <a:hlinkClick r:id="rId5">
                            <a:extLst>
                              <a:ext uri="{A12FA001-AC4F-418D-AE19-62706E023703}">
                                <ahyp:hlinkClr xmlns:ahyp="http://schemas.microsoft.com/office/drawing/2018/hyperlinkcolor" val="tx"/>
                              </a:ext>
                            </a:extLst>
                          </a:hlinkClick>
                        </a:rPr>
                        <a:t>Infection Science</a:t>
                      </a:r>
                      <a:endParaRPr lang="en-GB" sz="500" dirty="0">
                        <a:solidFill>
                          <a:schemeClr val="bg1"/>
                        </a:solidFill>
                        <a:latin typeface="+mn-lt"/>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6">
                            <a:extLst>
                              <a:ext uri="{A12FA001-AC4F-418D-AE19-62706E023703}">
                                <ahyp:hlinkClr xmlns:ahyp="http://schemas.microsoft.com/office/drawing/2018/hyperlinkcolor" val="tx"/>
                              </a:ext>
                            </a:extLst>
                          </a:hlinkClick>
                        </a:rPr>
                        <a:t>Blood Science</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7">
                            <a:extLst>
                              <a:ext uri="{A12FA001-AC4F-418D-AE19-62706E023703}">
                                <ahyp:hlinkClr xmlns:ahyp="http://schemas.microsoft.com/office/drawing/2018/hyperlinkcolor" val="tx"/>
                              </a:ext>
                            </a:extLst>
                          </a:hlinkClick>
                        </a:rPr>
                        <a:t>Cellular Science</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8">
                            <a:extLst>
                              <a:ext uri="{A12FA001-AC4F-418D-AE19-62706E023703}">
                                <ahyp:hlinkClr xmlns:ahyp="http://schemas.microsoft.com/office/drawing/2018/hyperlinkcolor" val="tx"/>
                              </a:ext>
                            </a:extLst>
                          </a:hlinkClick>
                        </a:rPr>
                        <a:t>Genomics Genetic Sciences</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9">
                            <a:extLst>
                              <a:ext uri="{A12FA001-AC4F-418D-AE19-62706E023703}">
                                <ahyp:hlinkClr xmlns:ahyp="http://schemas.microsoft.com/office/drawing/2018/hyperlinkcolor" val="tx"/>
                              </a:ext>
                            </a:extLst>
                          </a:hlinkClick>
                        </a:rPr>
                        <a:t>Medical Physics</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10">
                            <a:extLst>
                              <a:ext uri="{A12FA001-AC4F-418D-AE19-62706E023703}">
                                <ahyp:hlinkClr xmlns:ahyp="http://schemas.microsoft.com/office/drawing/2018/hyperlinkcolor" val="tx"/>
                              </a:ext>
                            </a:extLst>
                          </a:hlinkClick>
                        </a:rPr>
                        <a:t>Clinical Engineering</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11">
                            <a:extLst>
                              <a:ext uri="{A12FA001-AC4F-418D-AE19-62706E023703}">
                                <ahyp:hlinkClr xmlns:ahyp="http://schemas.microsoft.com/office/drawing/2018/hyperlinkcolor" val="tx"/>
                              </a:ext>
                            </a:extLst>
                          </a:hlinkClick>
                        </a:rPr>
                        <a:t>Cardiac, Vascular, Respiratory &amp; Sleep Sciences</a:t>
                      </a:r>
                      <a:endParaRPr lang="en-GB" sz="500" dirty="0">
                        <a:solidFill>
                          <a:schemeClr val="bg1"/>
                        </a:solidFill>
                      </a:endParaRPr>
                    </a:p>
                  </a:txBody>
                  <a:tcPr marL="68580" marR="68580" marT="34290" marB="34290">
                    <a:solidFill>
                      <a:schemeClr val="accent3">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500" dirty="0">
                          <a:solidFill>
                            <a:schemeClr val="bg1"/>
                          </a:solidFill>
                          <a:hlinkClick r:id="rId12">
                            <a:extLst>
                              <a:ext uri="{A12FA001-AC4F-418D-AE19-62706E023703}">
                                <ahyp:hlinkClr xmlns:ahyp="http://schemas.microsoft.com/office/drawing/2018/hyperlinkcolor" val="tx"/>
                              </a:ext>
                            </a:extLst>
                          </a:hlinkClick>
                        </a:rPr>
                        <a:t>Gastro- intestinal Physiology</a:t>
                      </a:r>
                      <a:endParaRPr lang="en-GB" sz="500" dirty="0">
                        <a:solidFill>
                          <a:schemeClr val="bg1"/>
                        </a:solidFill>
                      </a:endParaRPr>
                    </a:p>
                    <a:p>
                      <a:pPr lvl="0" algn="ctr">
                        <a:buNone/>
                      </a:pPr>
                      <a:endParaRPr lang="en-GB" sz="500" dirty="0"/>
                    </a:p>
                  </a:txBody>
                  <a:tcPr marL="68580" marR="68580" marT="34290" marB="34290">
                    <a:solidFill>
                      <a:schemeClr val="accent3">
                        <a:lumMod val="60000"/>
                        <a:lumOff val="40000"/>
                      </a:schemeClr>
                    </a:solidFill>
                  </a:tcPr>
                </a:tc>
                <a:tc>
                  <a:txBody>
                    <a:bodyPr/>
                    <a:lstStyle/>
                    <a:p>
                      <a:pPr lvl="0" algn="ctr">
                        <a:buNone/>
                      </a:pPr>
                      <a:r>
                        <a:rPr lang="en-GB" sz="500" dirty="0">
                          <a:solidFill>
                            <a:schemeClr val="bg1"/>
                          </a:solidFill>
                          <a:hlinkClick r:id="rId13">
                            <a:extLst>
                              <a:ext uri="{A12FA001-AC4F-418D-AE19-62706E023703}">
                                <ahyp:hlinkClr xmlns:ahyp="http://schemas.microsoft.com/office/drawing/2018/hyperlinkcolor" val="tx"/>
                              </a:ext>
                            </a:extLst>
                          </a:hlinkClick>
                        </a:rPr>
                        <a:t>Neurosensory  </a:t>
                      </a:r>
                    </a:p>
                    <a:p>
                      <a:pPr lvl="0" algn="ctr">
                        <a:buNone/>
                      </a:pPr>
                      <a:r>
                        <a:rPr lang="en-GB" sz="500" dirty="0">
                          <a:solidFill>
                            <a:schemeClr val="bg1"/>
                          </a:solidFill>
                          <a:hlinkClick r:id="rId13">
                            <a:extLst>
                              <a:ext uri="{A12FA001-AC4F-418D-AE19-62706E023703}">
                                <ahyp:hlinkClr xmlns:ahyp="http://schemas.microsoft.com/office/drawing/2018/hyperlinkcolor" val="tx"/>
                              </a:ext>
                            </a:extLst>
                          </a:hlinkClick>
                        </a:rPr>
                        <a:t>Science</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14">
                            <a:extLst>
                              <a:ext uri="{A12FA001-AC4F-418D-AE19-62706E023703}">
                                <ahyp:hlinkClr xmlns:ahyp="http://schemas.microsoft.com/office/drawing/2018/hyperlinkcolor" val="tx"/>
                              </a:ext>
                            </a:extLst>
                          </a:hlinkClick>
                        </a:rPr>
                        <a:t>Clinical Bioinformatics</a:t>
                      </a:r>
                      <a:endParaRPr lang="en-GB" sz="500" dirty="0">
                        <a:solidFill>
                          <a:schemeClr val="bg1"/>
                        </a:solidFill>
                      </a:endParaRPr>
                    </a:p>
                  </a:txBody>
                  <a:tcPr marL="68580" marR="68580" marT="34290" marB="34290">
                    <a:solidFill>
                      <a:schemeClr val="accent3">
                        <a:lumMod val="60000"/>
                        <a:lumOff val="40000"/>
                      </a:schemeClr>
                    </a:solidFill>
                  </a:tcPr>
                </a:tc>
                <a:extLst>
                  <a:ext uri="{0D108BD9-81ED-4DB2-BD59-A6C34878D82A}">
                    <a16:rowId xmlns:a16="http://schemas.microsoft.com/office/drawing/2014/main" val="3555067672"/>
                  </a:ext>
                </a:extLst>
              </a:tr>
              <a:tr h="422192">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t> </a:t>
                      </a:r>
                      <a:r>
                        <a:rPr lang="en-GB" sz="500" dirty="0">
                          <a:solidFill>
                            <a:schemeClr val="bg1"/>
                          </a:solidFill>
                          <a:hlinkClick r:id="rId15">
                            <a:extLst>
                              <a:ext uri="{A12FA001-AC4F-418D-AE19-62706E023703}">
                                <ahyp:hlinkClr xmlns:ahyp="http://schemas.microsoft.com/office/drawing/2018/hyperlinkcolor" val="tx"/>
                              </a:ext>
                            </a:extLst>
                          </a:hlinkClick>
                        </a:rPr>
                        <a:t>Microbiology</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16">
                            <a:extLst>
                              <a:ext uri="{A12FA001-AC4F-418D-AE19-62706E023703}">
                                <ahyp:hlinkClr xmlns:ahyp="http://schemas.microsoft.com/office/drawing/2018/hyperlinkcolor" val="tx"/>
                              </a:ext>
                            </a:extLst>
                          </a:hlinkClick>
                        </a:rPr>
                        <a:t>Clinical Biochemistry</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17">
                            <a:extLst>
                              <a:ext uri="{A12FA001-AC4F-418D-AE19-62706E023703}">
                                <ahyp:hlinkClr xmlns:ahyp="http://schemas.microsoft.com/office/drawing/2018/hyperlinkcolor" val="tx"/>
                              </a:ext>
                            </a:extLst>
                          </a:hlinkClick>
                        </a:rPr>
                        <a:t>Reproductive Science Embryology</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8">
                            <a:extLst>
                              <a:ext uri="{A12FA001-AC4F-418D-AE19-62706E023703}">
                                <ahyp:hlinkClr xmlns:ahyp="http://schemas.microsoft.com/office/drawing/2018/hyperlinkcolor" val="tx"/>
                              </a:ext>
                            </a:extLst>
                          </a:hlinkClick>
                        </a:rPr>
                        <a:t>Genomics</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18">
                            <a:extLst>
                              <a:ext uri="{A12FA001-AC4F-418D-AE19-62706E023703}">
                                <ahyp:hlinkClr xmlns:ahyp="http://schemas.microsoft.com/office/drawing/2018/hyperlinkcolor" val="tx"/>
                              </a:ext>
                            </a:extLst>
                          </a:hlinkClick>
                        </a:rPr>
                        <a:t>Radiotherapy Physics</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500" dirty="0">
                          <a:solidFill>
                            <a:schemeClr val="bg1"/>
                          </a:solidFill>
                          <a:hlinkClick r:id="rId19">
                            <a:extLst>
                              <a:ext uri="{A12FA001-AC4F-418D-AE19-62706E023703}">
                                <ahyp:hlinkClr xmlns:ahyp="http://schemas.microsoft.com/office/drawing/2018/hyperlinkcolor" val="tx"/>
                              </a:ext>
                            </a:extLst>
                          </a:hlinkClick>
                        </a:rPr>
                        <a:t>Reconstructive Science</a:t>
                      </a:r>
                      <a:endParaRPr lang="en-GB" sz="500" dirty="0">
                        <a:solidFill>
                          <a:schemeClr val="bg1"/>
                        </a:solidFill>
                      </a:endParaRPr>
                    </a:p>
                    <a:p>
                      <a:pPr algn="ctr"/>
                      <a:endParaRPr lang="en-GB" sz="500" dirty="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20">
                            <a:extLst>
                              <a:ext uri="{A12FA001-AC4F-418D-AE19-62706E023703}">
                                <ahyp:hlinkClr xmlns:ahyp="http://schemas.microsoft.com/office/drawing/2018/hyperlinkcolor" val="tx"/>
                              </a:ext>
                            </a:extLst>
                          </a:hlinkClick>
                        </a:rPr>
                        <a:t>Cardiac Science</a:t>
                      </a:r>
                      <a:endParaRPr lang="en-GB" sz="500" dirty="0">
                        <a:solidFill>
                          <a:schemeClr val="bg1"/>
                        </a:solidFill>
                      </a:endParaRPr>
                    </a:p>
                  </a:txBody>
                  <a:tcPr marL="68580" marR="68580" marT="34290" marB="34290">
                    <a:solidFill>
                      <a:schemeClr val="accent3">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500" dirty="0">
                          <a:solidFill>
                            <a:schemeClr val="bg1"/>
                          </a:solidFill>
                          <a:hlinkClick r:id="rId12">
                            <a:extLst>
                              <a:ext uri="{A12FA001-AC4F-418D-AE19-62706E023703}">
                                <ahyp:hlinkClr xmlns:ahyp="http://schemas.microsoft.com/office/drawing/2018/hyperlinkcolor" val="tx"/>
                              </a:ext>
                            </a:extLst>
                          </a:hlinkClick>
                        </a:rPr>
                        <a:t>Gastro- intestinal Physiology</a:t>
                      </a:r>
                      <a:endParaRPr lang="en-GB" sz="500" dirty="0">
                        <a:solidFill>
                          <a:schemeClr val="bg1"/>
                        </a:solidFill>
                      </a:endParaRPr>
                    </a:p>
                  </a:txBody>
                  <a:tcPr marL="68580" marR="68580" marT="34290" marB="34290">
                    <a:solidFill>
                      <a:schemeClr val="accent3">
                        <a:lumMod val="60000"/>
                        <a:lumOff val="40000"/>
                      </a:schemeClr>
                    </a:solidFill>
                  </a:tcPr>
                </a:tc>
                <a:tc>
                  <a:txBody>
                    <a:bodyPr/>
                    <a:lstStyle/>
                    <a:p>
                      <a:pPr lvl="0" algn="ctr">
                        <a:buNone/>
                      </a:pPr>
                      <a:r>
                        <a:rPr lang="en-GB" sz="500" dirty="0">
                          <a:solidFill>
                            <a:schemeClr val="bg1"/>
                          </a:solidFill>
                          <a:hlinkClick r:id="rId21">
                            <a:extLst>
                              <a:ext uri="{A12FA001-AC4F-418D-AE19-62706E023703}">
                                <ahyp:hlinkClr xmlns:ahyp="http://schemas.microsoft.com/office/drawing/2018/hyperlinkcolor" val="tx"/>
                              </a:ext>
                            </a:extLst>
                          </a:hlinkClick>
                        </a:rPr>
                        <a:t>Audiology</a:t>
                      </a:r>
                      <a:endParaRPr lang="en-GB" sz="500" dirty="0">
                        <a:solidFill>
                          <a:schemeClr val="bg1"/>
                        </a:solidFill>
                      </a:endParaRPr>
                    </a:p>
                    <a:p>
                      <a:pPr lvl="0" algn="ctr">
                        <a:buNone/>
                      </a:pPr>
                      <a:r>
                        <a:rPr lang="en-GB" sz="500" dirty="0">
                          <a:solidFill>
                            <a:schemeClr val="bg1"/>
                          </a:solidFill>
                          <a:hlinkClick r:id="rId22">
                            <a:extLst>
                              <a:ext uri="{A12FA001-AC4F-418D-AE19-62706E023703}">
                                <ahyp:hlinkClr xmlns:ahyp="http://schemas.microsoft.com/office/drawing/2018/hyperlinkcolor" val="tx"/>
                              </a:ext>
                            </a:extLst>
                          </a:hlinkClick>
                        </a:rPr>
                        <a:t>Entry requirements </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23">
                            <a:extLst>
                              <a:ext uri="{A12FA001-AC4F-418D-AE19-62706E023703}">
                                <ahyp:hlinkClr xmlns:ahyp="http://schemas.microsoft.com/office/drawing/2018/hyperlinkcolor" val="tx"/>
                              </a:ext>
                            </a:extLst>
                          </a:hlinkClick>
                        </a:rPr>
                        <a:t>Clinical Bioinformatics Genomics</a:t>
                      </a:r>
                      <a:endParaRPr lang="en-GB" sz="500" dirty="0">
                        <a:solidFill>
                          <a:schemeClr val="bg1"/>
                        </a:solidFill>
                      </a:endParaRPr>
                    </a:p>
                  </a:txBody>
                  <a:tcPr marL="68580" marR="68580" marT="34290" marB="34290">
                    <a:solidFill>
                      <a:schemeClr val="accent3">
                        <a:lumMod val="60000"/>
                        <a:lumOff val="40000"/>
                      </a:schemeClr>
                    </a:solidFill>
                  </a:tcPr>
                </a:tc>
                <a:extLst>
                  <a:ext uri="{0D108BD9-81ED-4DB2-BD59-A6C34878D82A}">
                    <a16:rowId xmlns:a16="http://schemas.microsoft.com/office/drawing/2014/main" val="2893194433"/>
                  </a:ext>
                </a:extLst>
              </a:tr>
              <a:tr h="335588">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24">
                            <a:extLst>
                              <a:ext uri="{A12FA001-AC4F-418D-AE19-62706E023703}">
                                <ahyp:hlinkClr xmlns:ahyp="http://schemas.microsoft.com/office/drawing/2018/hyperlinkcolor" val="tx"/>
                              </a:ext>
                            </a:extLst>
                          </a:hlinkClick>
                        </a:rPr>
                        <a:t>Virology</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25">
                            <a:extLst>
                              <a:ext uri="{A12FA001-AC4F-418D-AE19-62706E023703}">
                                <ahyp:hlinkClr xmlns:ahyp="http://schemas.microsoft.com/office/drawing/2018/hyperlinkcolor" val="tx"/>
                              </a:ext>
                            </a:extLst>
                          </a:hlinkClick>
                        </a:rPr>
                        <a:t>Clinical Immunology</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17">
                            <a:extLst>
                              <a:ext uri="{A12FA001-AC4F-418D-AE19-62706E023703}">
                                <ahyp:hlinkClr xmlns:ahyp="http://schemas.microsoft.com/office/drawing/2018/hyperlinkcolor" val="tx"/>
                              </a:ext>
                            </a:extLst>
                          </a:hlinkClick>
                        </a:rPr>
                        <a:t>Reproductive Science Andrology</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26">
                            <a:extLst>
                              <a:ext uri="{A12FA001-AC4F-418D-AE19-62706E023703}">
                                <ahyp:hlinkClr xmlns:ahyp="http://schemas.microsoft.com/office/drawing/2018/hyperlinkcolor" val="tx"/>
                              </a:ext>
                            </a:extLst>
                          </a:hlinkClick>
                        </a:rPr>
                        <a:t>Genomic Counselling</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27">
                            <a:extLst>
                              <a:ext uri="{A12FA001-AC4F-418D-AE19-62706E023703}">
                                <ahyp:hlinkClr xmlns:ahyp="http://schemas.microsoft.com/office/drawing/2018/hyperlinkcolor" val="tx"/>
                              </a:ext>
                            </a:extLst>
                          </a:hlinkClick>
                        </a:rPr>
                        <a:t>Imaging (ionising radiation)</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500" dirty="0">
                          <a:solidFill>
                            <a:schemeClr val="bg1"/>
                          </a:solidFill>
                          <a:hlinkClick r:id="rId28">
                            <a:extLst>
                              <a:ext uri="{A12FA001-AC4F-418D-AE19-62706E023703}">
                                <ahyp:hlinkClr xmlns:ahyp="http://schemas.microsoft.com/office/drawing/2018/hyperlinkcolor" val="tx"/>
                              </a:ext>
                            </a:extLst>
                          </a:hlinkClick>
                        </a:rPr>
                        <a:t>Rehabilitation Engineering</a:t>
                      </a:r>
                      <a:endParaRPr lang="en-GB" sz="500" dirty="0">
                        <a:solidFill>
                          <a:schemeClr val="bg1"/>
                        </a:solidFill>
                      </a:endParaRPr>
                    </a:p>
                    <a:p>
                      <a:pPr algn="ctr"/>
                      <a:endParaRPr lang="en-GB" sz="500" dirty="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29">
                            <a:extLst>
                              <a:ext uri="{A12FA001-AC4F-418D-AE19-62706E023703}">
                                <ahyp:hlinkClr xmlns:ahyp="http://schemas.microsoft.com/office/drawing/2018/hyperlinkcolor" val="tx"/>
                              </a:ext>
                            </a:extLst>
                          </a:hlinkClick>
                        </a:rPr>
                        <a:t>Vascular Science</a:t>
                      </a:r>
                      <a:endParaRPr lang="en-GB" sz="500" dirty="0">
                        <a:solidFill>
                          <a:schemeClr val="bg1"/>
                        </a:solidFill>
                      </a:endParaRPr>
                    </a:p>
                  </a:txBody>
                  <a:tcPr marL="68580" marR="68580" marT="34290" marB="34290">
                    <a:solidFill>
                      <a:schemeClr val="accent3">
                        <a:lumMod val="60000"/>
                        <a:lumOff val="40000"/>
                      </a:schemeClr>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500" dirty="0">
                          <a:solidFill>
                            <a:schemeClr val="bg1"/>
                          </a:solidFill>
                          <a:hlinkClick r:id="rId30">
                            <a:extLst>
                              <a:ext uri="{A12FA001-AC4F-418D-AE19-62706E023703}">
                                <ahyp:hlinkClr xmlns:ahyp="http://schemas.microsoft.com/office/drawing/2018/hyperlinkcolor" val="tx"/>
                              </a:ext>
                            </a:extLst>
                          </a:hlinkClick>
                        </a:rPr>
                        <a:t>Urodynamic Science</a:t>
                      </a:r>
                      <a:endParaRPr lang="en-GB" sz="500" dirty="0">
                        <a:solidFill>
                          <a:schemeClr val="bg1"/>
                        </a:solidFill>
                      </a:endParaRPr>
                    </a:p>
                    <a:p>
                      <a:pPr lvl="0" algn="ctr">
                        <a:buNone/>
                      </a:pPr>
                      <a:endParaRPr lang="en-GB" sz="500" dirty="0"/>
                    </a:p>
                  </a:txBody>
                  <a:tcPr marL="68580" marR="68580" marT="34290" marB="34290">
                    <a:solidFill>
                      <a:schemeClr val="accent3">
                        <a:lumMod val="60000"/>
                        <a:lumOff val="40000"/>
                      </a:schemeClr>
                    </a:solidFill>
                  </a:tcPr>
                </a:tc>
                <a:tc>
                  <a:txBody>
                    <a:bodyPr/>
                    <a:lstStyle/>
                    <a:p>
                      <a:pPr lvl="0" algn="ctr">
                        <a:buNone/>
                      </a:pPr>
                      <a:r>
                        <a:rPr lang="en-GB" sz="500" dirty="0">
                          <a:solidFill>
                            <a:schemeClr val="bg1"/>
                          </a:solidFill>
                          <a:hlinkClick r:id="rId31">
                            <a:extLst>
                              <a:ext uri="{A12FA001-AC4F-418D-AE19-62706E023703}">
                                <ahyp:hlinkClr xmlns:ahyp="http://schemas.microsoft.com/office/drawing/2018/hyperlinkcolor" val="tx"/>
                              </a:ext>
                            </a:extLst>
                          </a:hlinkClick>
                        </a:rPr>
                        <a:t>Ophthalmic &amp; Vision Science</a:t>
                      </a:r>
                      <a:endParaRPr lang="en-GB" sz="500" dirty="0">
                        <a:solidFill>
                          <a:schemeClr val="bg1"/>
                        </a:solidFill>
                      </a:endParaRPr>
                    </a:p>
                    <a:p>
                      <a:pPr lvl="0" algn="ctr">
                        <a:buNone/>
                      </a:pPr>
                      <a:r>
                        <a:rPr lang="en-GB" sz="500" dirty="0">
                          <a:solidFill>
                            <a:schemeClr val="bg1"/>
                          </a:solidFill>
                          <a:hlinkClick r:id="rId32">
                            <a:extLst>
                              <a:ext uri="{A12FA001-AC4F-418D-AE19-62706E023703}">
                                <ahyp:hlinkClr xmlns:ahyp="http://schemas.microsoft.com/office/drawing/2018/hyperlinkcolor" val="tx"/>
                              </a:ext>
                            </a:extLst>
                          </a:hlinkClick>
                        </a:rPr>
                        <a:t>Entry requirements </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00" dirty="0">
                          <a:solidFill>
                            <a:schemeClr val="bg1"/>
                          </a:solidFill>
                          <a:hlinkClick r:id="rId33">
                            <a:extLst>
                              <a:ext uri="{A12FA001-AC4F-418D-AE19-62706E023703}">
                                <ahyp:hlinkClr xmlns:ahyp="http://schemas.microsoft.com/office/drawing/2018/hyperlinkcolor" val="tx"/>
                              </a:ext>
                            </a:extLst>
                          </a:hlinkClick>
                        </a:rPr>
                        <a:t>Clinical Bioinformatics Physical Sciences</a:t>
                      </a:r>
                      <a:endParaRPr lang="en-GB" sz="500"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500" dirty="0">
                          <a:solidFill>
                            <a:schemeClr val="bg1"/>
                          </a:solidFill>
                          <a:hlinkClick r:id="rId34">
                            <a:extLst>
                              <a:ext uri="{A12FA001-AC4F-418D-AE19-62706E023703}">
                                <ahyp:hlinkClr xmlns:ahyp="http://schemas.microsoft.com/office/drawing/2018/hyperlinkcolor" val="tx"/>
                              </a:ext>
                            </a:extLst>
                          </a:hlinkClick>
                        </a:rPr>
                        <a:t>Entry requirements </a:t>
                      </a:r>
                      <a:endParaRPr lang="en-GB" sz="500" dirty="0">
                        <a:solidFill>
                          <a:schemeClr val="bg1"/>
                        </a:solidFill>
                      </a:endParaRPr>
                    </a:p>
                  </a:txBody>
                  <a:tcPr marL="68580" marR="68580" marT="34290" marB="34290">
                    <a:solidFill>
                      <a:schemeClr val="accent3">
                        <a:lumMod val="60000"/>
                        <a:lumOff val="40000"/>
                      </a:schemeClr>
                    </a:solidFill>
                  </a:tcPr>
                </a:tc>
                <a:extLst>
                  <a:ext uri="{0D108BD9-81ED-4DB2-BD59-A6C34878D82A}">
                    <a16:rowId xmlns:a16="http://schemas.microsoft.com/office/drawing/2014/main" val="4210486403"/>
                  </a:ext>
                </a:extLst>
              </a:tr>
              <a:tr h="422192">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5">
                            <a:extLst>
                              <a:ext uri="{A12FA001-AC4F-418D-AE19-62706E023703}">
                                <ahyp:hlinkClr xmlns:ahyp="http://schemas.microsoft.com/office/drawing/2018/hyperlinkcolor" val="tx"/>
                              </a:ext>
                            </a:extLst>
                          </a:hlinkClick>
                        </a:rPr>
                        <a:t>Molecular Pathology of Infection</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35">
                            <a:extLst>
                              <a:ext uri="{A12FA001-AC4F-418D-AE19-62706E023703}">
                                <ahyp:hlinkClr xmlns:ahyp="http://schemas.microsoft.com/office/drawing/2018/hyperlinkcolor" val="tx"/>
                              </a:ext>
                            </a:extLst>
                          </a:hlinkClick>
                        </a:rPr>
                        <a:t>Haematology &amp; Transfusion Science</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36">
                            <a:extLst>
                              <a:ext uri="{A12FA001-AC4F-418D-AE19-62706E023703}">
                                <ahyp:hlinkClr xmlns:ahyp="http://schemas.microsoft.com/office/drawing/2018/hyperlinkcolor" val="tx"/>
                              </a:ext>
                            </a:extLst>
                          </a:hlinkClick>
                        </a:rPr>
                        <a:t>Histopathology </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37">
                            <a:extLst>
                              <a:ext uri="{A12FA001-AC4F-418D-AE19-62706E023703}">
                                <ahyp:hlinkClr xmlns:ahyp="http://schemas.microsoft.com/office/drawing/2018/hyperlinkcolor" val="tx"/>
                              </a:ext>
                            </a:extLst>
                          </a:hlinkClick>
                        </a:rPr>
                        <a:t>Cancer Genomics</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38">
                            <a:extLst>
                              <a:ext uri="{A12FA001-AC4F-418D-AE19-62706E023703}">
                                <ahyp:hlinkClr xmlns:ahyp="http://schemas.microsoft.com/office/drawing/2018/hyperlinkcolor" val="tx"/>
                              </a:ext>
                            </a:extLst>
                          </a:hlinkClick>
                        </a:rPr>
                        <a:t>Imaging (non ionising radiation)</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500" dirty="0">
                          <a:solidFill>
                            <a:schemeClr val="bg1"/>
                          </a:solidFill>
                          <a:hlinkClick r:id="rId39">
                            <a:extLst>
                              <a:ext uri="{A12FA001-AC4F-418D-AE19-62706E023703}">
                                <ahyp:hlinkClr xmlns:ahyp="http://schemas.microsoft.com/office/drawing/2018/hyperlinkcolor" val="tx"/>
                              </a:ext>
                            </a:extLst>
                          </a:hlinkClick>
                        </a:rPr>
                        <a:t>Clinical Measurement &amp; Development</a:t>
                      </a:r>
                      <a:endParaRPr lang="en-GB" sz="500" dirty="0">
                        <a:solidFill>
                          <a:schemeClr val="bg1"/>
                        </a:solidFill>
                      </a:endParaRPr>
                    </a:p>
                    <a:p>
                      <a:pPr algn="ctr"/>
                      <a:endParaRPr lang="en-GB" sz="500" dirty="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11">
                            <a:extLst>
                              <a:ext uri="{A12FA001-AC4F-418D-AE19-62706E023703}">
                                <ahyp:hlinkClr xmlns:ahyp="http://schemas.microsoft.com/office/drawing/2018/hyperlinkcolor" val="tx"/>
                              </a:ext>
                            </a:extLst>
                          </a:hlinkClick>
                        </a:rPr>
                        <a:t>Respiratory &amp; Sleep Science</a:t>
                      </a:r>
                      <a:endParaRPr lang="en-GB" sz="500" dirty="0">
                        <a:solidFill>
                          <a:schemeClr val="bg1"/>
                        </a:solidFill>
                      </a:endParaRPr>
                    </a:p>
                  </a:txBody>
                  <a:tcPr marL="68580" marR="68580" marT="34290" marB="34290">
                    <a:solidFill>
                      <a:schemeClr val="accent3">
                        <a:lumMod val="60000"/>
                        <a:lumOff val="40000"/>
                      </a:schemeClr>
                    </a:solidFill>
                  </a:tcPr>
                </a:tc>
                <a:tc>
                  <a:txBody>
                    <a:bodyPr/>
                    <a:lstStyle/>
                    <a:p>
                      <a:pPr lvl="0" algn="ctr">
                        <a:buNone/>
                      </a:pPr>
                      <a:endParaRPr lang="en-GB" sz="500" dirty="0"/>
                    </a:p>
                  </a:txBody>
                  <a:tcPr marL="68580" marR="68580" marT="34290" marB="34290">
                    <a:solidFill>
                      <a:schemeClr val="accent3">
                        <a:lumMod val="60000"/>
                        <a:lumOff val="40000"/>
                      </a:schemeClr>
                    </a:solidFill>
                  </a:tcPr>
                </a:tc>
                <a:tc>
                  <a:txBody>
                    <a:bodyPr/>
                    <a:lstStyle/>
                    <a:p>
                      <a:pPr lvl="0" algn="ctr">
                        <a:buNone/>
                      </a:pPr>
                      <a:r>
                        <a:rPr lang="en-GB" sz="500" dirty="0">
                          <a:solidFill>
                            <a:schemeClr val="bg1"/>
                          </a:solidFill>
                          <a:hlinkClick r:id="rId40">
                            <a:extLst>
                              <a:ext uri="{A12FA001-AC4F-418D-AE19-62706E023703}">
                                <ahyp:hlinkClr xmlns:ahyp="http://schemas.microsoft.com/office/drawing/2018/hyperlinkcolor" val="tx"/>
                              </a:ext>
                            </a:extLst>
                          </a:hlinkClick>
                        </a:rPr>
                        <a:t>Neurophysiology</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500" dirty="0">
                          <a:solidFill>
                            <a:schemeClr val="bg1"/>
                          </a:solidFill>
                          <a:hlinkClick r:id="rId41">
                            <a:extLst>
                              <a:ext uri="{A12FA001-AC4F-418D-AE19-62706E023703}">
                                <ahyp:hlinkClr xmlns:ahyp="http://schemas.microsoft.com/office/drawing/2018/hyperlinkcolor" val="tx"/>
                              </a:ext>
                            </a:extLst>
                          </a:hlinkClick>
                        </a:rPr>
                        <a:t>Clinical Bioinformatics Health Informatics</a:t>
                      </a:r>
                      <a:endParaRPr lang="en-GB" sz="500" dirty="0">
                        <a:solidFill>
                          <a:schemeClr val="bg1"/>
                        </a:solidFill>
                      </a:endParaRPr>
                    </a:p>
                  </a:txBody>
                  <a:tcPr marL="68580" marR="68580" marT="34290" marB="34290">
                    <a:solidFill>
                      <a:schemeClr val="accent3">
                        <a:lumMod val="60000"/>
                        <a:lumOff val="40000"/>
                      </a:schemeClr>
                    </a:solidFill>
                  </a:tcPr>
                </a:tc>
                <a:extLst>
                  <a:ext uri="{0D108BD9-81ED-4DB2-BD59-A6C34878D82A}">
                    <a16:rowId xmlns:a16="http://schemas.microsoft.com/office/drawing/2014/main" val="3392752775"/>
                  </a:ext>
                </a:extLst>
              </a:tr>
              <a:tr h="422192">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dirty="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42">
                            <a:extLst>
                              <a:ext uri="{A12FA001-AC4F-418D-AE19-62706E023703}">
                                <ahyp:hlinkClr xmlns:ahyp="http://schemas.microsoft.com/office/drawing/2018/hyperlinkcolor" val="tx"/>
                              </a:ext>
                            </a:extLst>
                          </a:hlinkClick>
                        </a:rPr>
                        <a:t>Histocompatibility &amp; Immunogenetics </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8">
                            <a:extLst>
                              <a:ext uri="{A12FA001-AC4F-418D-AE19-62706E023703}">
                                <ahyp:hlinkClr xmlns:ahyp="http://schemas.microsoft.com/office/drawing/2018/hyperlinkcolor" val="tx"/>
                              </a:ext>
                            </a:extLst>
                          </a:hlinkClick>
                        </a:rPr>
                        <a:t>Molecular Pathology of Acquired Disease</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43">
                            <a:extLst>
                              <a:ext uri="{A12FA001-AC4F-418D-AE19-62706E023703}">
                                <ahyp:hlinkClr xmlns:ahyp="http://schemas.microsoft.com/office/drawing/2018/hyperlinkcolor" val="tx"/>
                              </a:ext>
                            </a:extLst>
                          </a:hlinkClick>
                        </a:rPr>
                        <a:t>Genetics</a:t>
                      </a:r>
                      <a:endParaRPr lang="en-GB" sz="500" dirty="0">
                        <a:solidFill>
                          <a:schemeClr val="bg1"/>
                        </a:solidFill>
                      </a:endParaRPr>
                    </a:p>
                    <a:p>
                      <a:pPr algn="ctr"/>
                      <a:r>
                        <a:rPr lang="en-GB" sz="500" dirty="0">
                          <a:solidFill>
                            <a:schemeClr val="bg1"/>
                          </a:solidFill>
                          <a:hlinkClick r:id="rId44">
                            <a:extLst>
                              <a:ext uri="{A12FA001-AC4F-418D-AE19-62706E023703}">
                                <ahyp:hlinkClr xmlns:ahyp="http://schemas.microsoft.com/office/drawing/2018/hyperlinkcolor" val="tx"/>
                              </a:ext>
                            </a:extLst>
                          </a:hlinkClick>
                        </a:rPr>
                        <a:t>Working life (clinical</a:t>
                      </a:r>
                    </a:p>
                    <a:p>
                      <a:pPr algn="ctr"/>
                      <a:r>
                        <a:rPr lang="en-GB" sz="500" dirty="0">
                          <a:solidFill>
                            <a:schemeClr val="bg1"/>
                          </a:solidFill>
                          <a:hlinkClick r:id="rId44">
                            <a:extLst>
                              <a:ext uri="{A12FA001-AC4F-418D-AE19-62706E023703}">
                                <ahyp:hlinkClr xmlns:ahyp="http://schemas.microsoft.com/office/drawing/2018/hyperlinkcolor" val="tx"/>
                              </a:ext>
                            </a:extLst>
                          </a:hlinkClick>
                        </a:rPr>
                        <a:t> genetics )</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45">
                            <a:extLst>
                              <a:ext uri="{A12FA001-AC4F-418D-AE19-62706E023703}">
                                <ahyp:hlinkClr xmlns:ahyp="http://schemas.microsoft.com/office/drawing/2018/hyperlinkcolor" val="tx"/>
                              </a:ext>
                            </a:extLst>
                          </a:hlinkClick>
                        </a:rPr>
                        <a:t>Nuclear Medicine</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500" dirty="0">
                          <a:solidFill>
                            <a:schemeClr val="bg1"/>
                          </a:solidFill>
                          <a:hlinkClick r:id="rId46">
                            <a:extLst>
                              <a:ext uri="{A12FA001-AC4F-418D-AE19-62706E023703}">
                                <ahyp:hlinkClr xmlns:ahyp="http://schemas.microsoft.com/office/drawing/2018/hyperlinkcolor" val="tx"/>
                              </a:ext>
                            </a:extLst>
                          </a:hlinkClick>
                        </a:rPr>
                        <a:t>Medical Device Risk Management &amp; Governance</a:t>
                      </a:r>
                      <a:endParaRPr lang="en-GB" sz="500" dirty="0">
                        <a:solidFill>
                          <a:schemeClr val="bg1"/>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500" dirty="0">
                        <a:solidFill>
                          <a:schemeClr val="bg1"/>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500" dirty="0">
                          <a:solidFill>
                            <a:schemeClr val="bg1"/>
                          </a:solidFill>
                          <a:hlinkClick r:id="rId47">
                            <a:extLst>
                              <a:ext uri="{A12FA001-AC4F-418D-AE19-62706E023703}">
                                <ahyp:hlinkClr xmlns:ahyp="http://schemas.microsoft.com/office/drawing/2018/hyperlinkcolor" val="tx"/>
                              </a:ext>
                            </a:extLst>
                          </a:hlinkClick>
                        </a:rPr>
                        <a:t>Entry requirements </a:t>
                      </a:r>
                      <a:endParaRPr lang="en-GB" sz="500" dirty="0">
                        <a:solidFill>
                          <a:schemeClr val="bg1"/>
                        </a:solidFill>
                      </a:endParaRPr>
                    </a:p>
                    <a:p>
                      <a:pPr algn="ctr"/>
                      <a:endParaRPr lang="en-GB" sz="500" dirty="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48">
                            <a:extLst>
                              <a:ext uri="{A12FA001-AC4F-418D-AE19-62706E023703}">
                                <ahyp:hlinkClr xmlns:ahyp="http://schemas.microsoft.com/office/drawing/2018/hyperlinkcolor" val="tx"/>
                              </a:ext>
                            </a:extLst>
                          </a:hlinkClick>
                        </a:rPr>
                        <a:t>Critical Care science</a:t>
                      </a:r>
                      <a:endParaRPr lang="en-GB" sz="500" dirty="0">
                        <a:solidFill>
                          <a:schemeClr val="bg1"/>
                        </a:solidFill>
                      </a:endParaRPr>
                    </a:p>
                    <a:p>
                      <a:pPr algn="ctr"/>
                      <a:r>
                        <a:rPr lang="en-GB" sz="500" dirty="0">
                          <a:solidFill>
                            <a:schemeClr val="bg1"/>
                          </a:solidFill>
                          <a:hlinkClick r:id="rId49">
                            <a:extLst>
                              <a:ext uri="{A12FA001-AC4F-418D-AE19-62706E023703}">
                                <ahyp:hlinkClr xmlns:ahyp="http://schemas.microsoft.com/office/drawing/2018/hyperlinkcolor" val="tx"/>
                              </a:ext>
                            </a:extLst>
                          </a:hlinkClick>
                        </a:rPr>
                        <a:t>Entry requirements </a:t>
                      </a:r>
                      <a:endParaRPr lang="en-GB" sz="500" dirty="0">
                        <a:solidFill>
                          <a:schemeClr val="bg1"/>
                        </a:solidFill>
                      </a:endParaRPr>
                    </a:p>
                  </a:txBody>
                  <a:tcPr marL="68580" marR="68580" marT="34290" marB="34290">
                    <a:solidFill>
                      <a:schemeClr val="accent3">
                        <a:lumMod val="60000"/>
                        <a:lumOff val="40000"/>
                      </a:schemeClr>
                    </a:solidFill>
                  </a:tcPr>
                </a:tc>
                <a:tc>
                  <a:txBody>
                    <a:bodyPr/>
                    <a:lstStyle/>
                    <a:p>
                      <a:pPr lvl="0" algn="ctr">
                        <a:buNone/>
                      </a:pPr>
                      <a:endParaRPr lang="en-GB" sz="500"/>
                    </a:p>
                  </a:txBody>
                  <a:tcPr marL="68580" marR="68580" marT="34290" marB="34290">
                    <a:solidFill>
                      <a:schemeClr val="accent3">
                        <a:lumMod val="60000"/>
                        <a:lumOff val="40000"/>
                      </a:schemeClr>
                    </a:solidFill>
                  </a:tcPr>
                </a:tc>
                <a:tc>
                  <a:txBody>
                    <a:bodyPr/>
                    <a:lstStyle/>
                    <a:p>
                      <a:pPr lvl="0" algn="ctr">
                        <a:buNone/>
                      </a:pPr>
                      <a:endParaRPr lang="en-GB" sz="500" dirty="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a:p>
                  </a:txBody>
                  <a:tcPr marL="68580" marR="68580" marT="34290" marB="34290">
                    <a:solidFill>
                      <a:schemeClr val="accent3">
                        <a:lumMod val="60000"/>
                        <a:lumOff val="40000"/>
                      </a:schemeClr>
                    </a:solidFill>
                  </a:tcPr>
                </a:tc>
                <a:extLst>
                  <a:ext uri="{0D108BD9-81ED-4DB2-BD59-A6C34878D82A}">
                    <a16:rowId xmlns:a16="http://schemas.microsoft.com/office/drawing/2014/main" val="3535624858"/>
                  </a:ext>
                </a:extLst>
              </a:tr>
              <a:tr h="497968">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50">
                            <a:extLst>
                              <a:ext uri="{A12FA001-AC4F-418D-AE19-62706E023703}">
                                <ahyp:hlinkClr xmlns:ahyp="http://schemas.microsoft.com/office/drawing/2018/hyperlinkcolor" val="tx"/>
                              </a:ext>
                            </a:extLst>
                          </a:hlinkClick>
                        </a:rPr>
                        <a:t>Haematology</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dirty="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dirty="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51">
                            <a:extLst>
                              <a:ext uri="{A12FA001-AC4F-418D-AE19-62706E023703}">
                                <ahyp:hlinkClr xmlns:ahyp="http://schemas.microsoft.com/office/drawing/2018/hyperlinkcolor" val="tx"/>
                              </a:ext>
                            </a:extLst>
                          </a:hlinkClick>
                        </a:rPr>
                        <a:t>Radiation Safety &amp; Diagnostic Radiology</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dirty="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dirty="0"/>
                    </a:p>
                  </a:txBody>
                  <a:tcPr marL="68580" marR="68580" marT="34290" marB="34290">
                    <a:solidFill>
                      <a:schemeClr val="accent3">
                        <a:lumMod val="60000"/>
                        <a:lumOff val="40000"/>
                      </a:schemeClr>
                    </a:solidFill>
                  </a:tcPr>
                </a:tc>
                <a:tc>
                  <a:txBody>
                    <a:bodyPr/>
                    <a:lstStyle/>
                    <a:p>
                      <a:pPr lvl="0" algn="ctr">
                        <a:buNone/>
                      </a:pPr>
                      <a:endParaRPr lang="en-GB" sz="500" dirty="0"/>
                    </a:p>
                  </a:txBody>
                  <a:tcPr marL="68580" marR="68580" marT="34290" marB="34290">
                    <a:solidFill>
                      <a:schemeClr val="accent3">
                        <a:lumMod val="60000"/>
                        <a:lumOff val="40000"/>
                      </a:schemeClr>
                    </a:solidFill>
                  </a:tcPr>
                </a:tc>
                <a:tc>
                  <a:txBody>
                    <a:bodyPr/>
                    <a:lstStyle/>
                    <a:p>
                      <a:pPr lvl="0" algn="ctr">
                        <a:buNone/>
                      </a:pPr>
                      <a:endParaRPr lang="en-GB" sz="500" dirty="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dirty="0"/>
                    </a:p>
                  </a:txBody>
                  <a:tcPr marL="68580" marR="68580" marT="34290" marB="34290">
                    <a:solidFill>
                      <a:schemeClr val="accent3">
                        <a:lumMod val="60000"/>
                        <a:lumOff val="40000"/>
                      </a:schemeClr>
                    </a:solidFill>
                  </a:tcPr>
                </a:tc>
                <a:extLst>
                  <a:ext uri="{0D108BD9-81ED-4DB2-BD59-A6C34878D82A}">
                    <a16:rowId xmlns:a16="http://schemas.microsoft.com/office/drawing/2014/main" val="4104183344"/>
                  </a:ext>
                </a:extLst>
              </a:tr>
              <a:tr h="313937">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52">
                            <a:extLst>
                              <a:ext uri="{A12FA001-AC4F-418D-AE19-62706E023703}">
                                <ahyp:hlinkClr xmlns:ahyp="http://schemas.microsoft.com/office/drawing/2018/hyperlinkcolor" val="tx"/>
                              </a:ext>
                            </a:extLst>
                          </a:hlinkClick>
                        </a:rPr>
                        <a:t>Analytical Toxicology</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r>
                        <a:rPr lang="en-GB" sz="500" dirty="0">
                          <a:solidFill>
                            <a:schemeClr val="bg1"/>
                          </a:solidFill>
                          <a:hlinkClick r:id="rId53">
                            <a:extLst>
                              <a:ext uri="{A12FA001-AC4F-418D-AE19-62706E023703}">
                                <ahyp:hlinkClr xmlns:ahyp="http://schemas.microsoft.com/office/drawing/2018/hyperlinkcolor" val="tx"/>
                              </a:ext>
                            </a:extLst>
                          </a:hlinkClick>
                        </a:rPr>
                        <a:t>Pharmaceutical Science</a:t>
                      </a:r>
                      <a:endParaRPr lang="en-GB" sz="500" dirty="0">
                        <a:solidFill>
                          <a:schemeClr val="bg1"/>
                        </a:solidFill>
                      </a:endParaRPr>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dirty="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a:p>
                  </a:txBody>
                  <a:tcPr marL="68580" marR="68580" marT="34290" marB="34290">
                    <a:solidFill>
                      <a:schemeClr val="accent3">
                        <a:lumMod val="60000"/>
                        <a:lumOff val="40000"/>
                      </a:schemeClr>
                    </a:solidFill>
                  </a:tcPr>
                </a:tc>
                <a:tc>
                  <a:txBody>
                    <a:bodyPr/>
                    <a:lstStyle/>
                    <a:p>
                      <a:pPr lvl="0" algn="ctr">
                        <a:buNone/>
                      </a:pPr>
                      <a:endParaRPr lang="en-GB" sz="500"/>
                    </a:p>
                  </a:txBody>
                  <a:tcPr marL="68580" marR="68580" marT="34290" marB="34290">
                    <a:solidFill>
                      <a:schemeClr val="accent3">
                        <a:lumMod val="60000"/>
                        <a:lumOff val="40000"/>
                      </a:schemeClr>
                    </a:solidFill>
                  </a:tcPr>
                </a:tc>
                <a:tc>
                  <a:txBody>
                    <a:bodyPr/>
                    <a:lstStyle/>
                    <a:p>
                      <a:pPr lvl="0" algn="ctr">
                        <a:buNone/>
                      </a:pPr>
                      <a:endParaRPr lang="en-GB" sz="500"/>
                    </a:p>
                  </a:txBody>
                  <a:tcPr marL="68580" marR="68580" marT="34290" marB="34290">
                    <a:solidFill>
                      <a:schemeClr val="accent3">
                        <a:lumMod val="60000"/>
                        <a:lumOff val="40000"/>
                      </a:schemeClr>
                    </a:solidFill>
                  </a:tcPr>
                </a:tc>
                <a:tc>
                  <a:txBody>
                    <a:bodyPr/>
                    <a:lstStyle>
                      <a:lvl1pPr marL="0" algn="l" defTabSz="685800" rtl="0" eaLnBrk="1" latinLnBrk="0" hangingPunct="1">
                        <a:defRPr sz="1350" kern="1200">
                          <a:solidFill>
                            <a:schemeClr val="lt1"/>
                          </a:solidFill>
                          <a:latin typeface="Calibri" panose="020F0502020204030204"/>
                        </a:defRPr>
                      </a:lvl1pPr>
                      <a:lvl2pPr marL="342900" algn="l" defTabSz="685800" rtl="0" eaLnBrk="1" latinLnBrk="0" hangingPunct="1">
                        <a:defRPr sz="1350" kern="1200">
                          <a:solidFill>
                            <a:schemeClr val="lt1"/>
                          </a:solidFill>
                          <a:latin typeface="Calibri" panose="020F0502020204030204"/>
                        </a:defRPr>
                      </a:lvl2pPr>
                      <a:lvl3pPr marL="685800" algn="l" defTabSz="685800" rtl="0" eaLnBrk="1" latinLnBrk="0" hangingPunct="1">
                        <a:defRPr sz="1350" kern="1200">
                          <a:solidFill>
                            <a:schemeClr val="lt1"/>
                          </a:solidFill>
                          <a:latin typeface="Calibri" panose="020F0502020204030204"/>
                        </a:defRPr>
                      </a:lvl3pPr>
                      <a:lvl4pPr marL="1028700" algn="l" defTabSz="685800" rtl="0" eaLnBrk="1" latinLnBrk="0" hangingPunct="1">
                        <a:defRPr sz="1350" kern="1200">
                          <a:solidFill>
                            <a:schemeClr val="lt1"/>
                          </a:solidFill>
                          <a:latin typeface="Calibri" panose="020F0502020204030204"/>
                        </a:defRPr>
                      </a:lvl4pPr>
                      <a:lvl5pPr marL="1371600" algn="l" defTabSz="685800" rtl="0" eaLnBrk="1" latinLnBrk="0" hangingPunct="1">
                        <a:defRPr sz="1350" kern="1200">
                          <a:solidFill>
                            <a:schemeClr val="lt1"/>
                          </a:solidFill>
                          <a:latin typeface="Calibri" panose="020F0502020204030204"/>
                        </a:defRPr>
                      </a:lvl5pPr>
                      <a:lvl6pPr marL="1714500" algn="l" defTabSz="685800" rtl="0" eaLnBrk="1" latinLnBrk="0" hangingPunct="1">
                        <a:defRPr sz="1350" kern="1200">
                          <a:solidFill>
                            <a:schemeClr val="lt1"/>
                          </a:solidFill>
                          <a:latin typeface="Calibri" panose="020F0502020204030204"/>
                        </a:defRPr>
                      </a:lvl6pPr>
                      <a:lvl7pPr marL="2057400" algn="l" defTabSz="685800" rtl="0" eaLnBrk="1" latinLnBrk="0" hangingPunct="1">
                        <a:defRPr sz="1350" kern="1200">
                          <a:solidFill>
                            <a:schemeClr val="lt1"/>
                          </a:solidFill>
                          <a:latin typeface="Calibri" panose="020F0502020204030204"/>
                        </a:defRPr>
                      </a:lvl7pPr>
                      <a:lvl8pPr marL="2400300" algn="l" defTabSz="685800" rtl="0" eaLnBrk="1" latinLnBrk="0" hangingPunct="1">
                        <a:defRPr sz="1350" kern="1200">
                          <a:solidFill>
                            <a:schemeClr val="lt1"/>
                          </a:solidFill>
                          <a:latin typeface="Calibri" panose="020F0502020204030204"/>
                        </a:defRPr>
                      </a:lvl8pPr>
                      <a:lvl9pPr marL="2743200" algn="l" defTabSz="685800" rtl="0" eaLnBrk="1" latinLnBrk="0" hangingPunct="1">
                        <a:defRPr sz="1350" kern="1200">
                          <a:solidFill>
                            <a:schemeClr val="lt1"/>
                          </a:solidFill>
                          <a:latin typeface="Calibri" panose="020F0502020204030204"/>
                        </a:defRPr>
                      </a:lvl9pPr>
                    </a:lstStyle>
                    <a:p>
                      <a:pPr algn="ctr"/>
                      <a:endParaRPr lang="en-GB" sz="500" dirty="0"/>
                    </a:p>
                  </a:txBody>
                  <a:tcPr marL="68580" marR="68580" marT="34290" marB="34290">
                    <a:solidFill>
                      <a:schemeClr val="accent3">
                        <a:lumMod val="60000"/>
                        <a:lumOff val="40000"/>
                      </a:schemeClr>
                    </a:solidFill>
                  </a:tcPr>
                </a:tc>
                <a:extLst>
                  <a:ext uri="{0D108BD9-81ED-4DB2-BD59-A6C34878D82A}">
                    <a16:rowId xmlns:a16="http://schemas.microsoft.com/office/drawing/2014/main" val="128751600"/>
                  </a:ext>
                </a:extLst>
              </a:tr>
            </a:tbl>
          </a:graphicData>
        </a:graphic>
      </p:graphicFrame>
      <p:sp>
        <p:nvSpPr>
          <p:cNvPr id="5" name="Title 1">
            <a:extLst>
              <a:ext uri="{FF2B5EF4-FFF2-40B4-BE49-F238E27FC236}">
                <a16:creationId xmlns:a16="http://schemas.microsoft.com/office/drawing/2014/main" id="{EEC7F62A-BDF1-46C2-B63B-1667DE248003}"/>
              </a:ext>
            </a:extLst>
          </p:cNvPr>
          <p:cNvSpPr txBox="1">
            <a:spLocks/>
          </p:cNvSpPr>
          <p:nvPr/>
        </p:nvSpPr>
        <p:spPr>
          <a:xfrm>
            <a:off x="0" y="310165"/>
            <a:ext cx="6777555" cy="592837"/>
          </a:xfrm>
          <a:prstGeom prst="rect">
            <a:avLst/>
          </a:prstGeom>
        </p:spPr>
        <p:txBody>
          <a:bodyPr>
            <a:noAutofit/>
          </a:bodyPr>
          <a:lstStyle>
            <a:lvl1pPr algn="l" defTabSz="685800" rtl="0" eaLnBrk="1" latinLnBrk="0" hangingPunct="1">
              <a:lnSpc>
                <a:spcPct val="90000"/>
              </a:lnSpc>
              <a:spcBef>
                <a:spcPct val="0"/>
              </a:spcBef>
              <a:buNone/>
              <a:defRPr sz="3600" b="1" kern="1200">
                <a:solidFill>
                  <a:schemeClr val="accent5"/>
                </a:solidFill>
                <a:latin typeface="+mj-lt"/>
                <a:ea typeface="+mj-ea"/>
                <a:cs typeface="+mj-cs"/>
              </a:defRPr>
            </a:lvl1pPr>
          </a:lstStyle>
          <a:p>
            <a:r>
              <a:rPr lang="en-GB" sz="2400" dirty="0"/>
              <a:t>40 scientific specialties (HSST &amp; STP) </a:t>
            </a:r>
          </a:p>
        </p:txBody>
      </p:sp>
    </p:spTree>
    <p:extLst>
      <p:ext uri="{BB962C8B-B14F-4D97-AF65-F5344CB8AC3E}">
        <p14:creationId xmlns:p14="http://schemas.microsoft.com/office/powerpoint/2010/main" val="2991134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E52B4-7F7D-4A4D-A2B6-39BC7AA0A8F0}"/>
              </a:ext>
            </a:extLst>
          </p:cNvPr>
          <p:cNvSpPr>
            <a:spLocks noGrp="1"/>
          </p:cNvSpPr>
          <p:nvPr>
            <p:ph type="title"/>
          </p:nvPr>
        </p:nvSpPr>
        <p:spPr>
          <a:xfrm>
            <a:off x="271783" y="23052"/>
            <a:ext cx="5915025" cy="994172"/>
          </a:xfrm>
        </p:spPr>
        <p:txBody>
          <a:bodyPr>
            <a:noAutofit/>
          </a:bodyPr>
          <a:lstStyle/>
          <a:p>
            <a:r>
              <a:rPr lang="en-US" sz="3600"/>
              <a:t>Practitioner Training Programme (PTP)</a:t>
            </a:r>
            <a:endParaRPr lang="en-US" sz="3600">
              <a:solidFill>
                <a:srgbClr val="A00054"/>
              </a:solidFill>
            </a:endParaRPr>
          </a:p>
        </p:txBody>
      </p:sp>
      <p:pic>
        <p:nvPicPr>
          <p:cNvPr id="11" name="Content Placeholder 10">
            <a:extLst>
              <a:ext uri="{FF2B5EF4-FFF2-40B4-BE49-F238E27FC236}">
                <a16:creationId xmlns:a16="http://schemas.microsoft.com/office/drawing/2014/main" id="{53004F13-D943-984E-8A73-D9B2B3E6BA11}"/>
              </a:ext>
            </a:extLst>
          </p:cNvPr>
          <p:cNvPicPr>
            <a:picLocks noGrp="1" noChangeAspect="1"/>
          </p:cNvPicPr>
          <p:nvPr>
            <p:ph idx="1"/>
          </p:nvPr>
        </p:nvPicPr>
        <p:blipFill>
          <a:blip r:embed="rId2"/>
          <a:stretch>
            <a:fillRect/>
          </a:stretch>
        </p:blipFill>
        <p:spPr>
          <a:xfrm>
            <a:off x="271783" y="2140313"/>
            <a:ext cx="787323" cy="782977"/>
          </a:xfrm>
        </p:spPr>
      </p:pic>
      <p:sp>
        <p:nvSpPr>
          <p:cNvPr id="6" name="Text Placeholder 5">
            <a:extLst>
              <a:ext uri="{FF2B5EF4-FFF2-40B4-BE49-F238E27FC236}">
                <a16:creationId xmlns:a16="http://schemas.microsoft.com/office/drawing/2014/main" id="{ECF44B7B-CA98-F846-8AA0-A8905A1FB505}"/>
              </a:ext>
            </a:extLst>
          </p:cNvPr>
          <p:cNvSpPr>
            <a:spLocks noGrp="1"/>
          </p:cNvSpPr>
          <p:nvPr>
            <p:ph type="body" idx="4294967295"/>
          </p:nvPr>
        </p:nvSpPr>
        <p:spPr>
          <a:xfrm>
            <a:off x="1059106" y="2296071"/>
            <a:ext cx="2005540" cy="334963"/>
          </a:xfrm>
        </p:spPr>
        <p:txBody>
          <a:bodyPr anchor="t">
            <a:noAutofit/>
          </a:bodyPr>
          <a:lstStyle/>
          <a:p>
            <a:pPr marL="0" indent="0">
              <a:buNone/>
            </a:pPr>
            <a:r>
              <a:rPr lang="en-US" sz="1600" b="1">
                <a:solidFill>
                  <a:schemeClr val="tx1"/>
                </a:solidFill>
              </a:rPr>
              <a:t>Workplace</a:t>
            </a:r>
          </a:p>
        </p:txBody>
      </p:sp>
      <p:sp>
        <p:nvSpPr>
          <p:cNvPr id="8" name="Text Placeholder 7">
            <a:extLst>
              <a:ext uri="{FF2B5EF4-FFF2-40B4-BE49-F238E27FC236}">
                <a16:creationId xmlns:a16="http://schemas.microsoft.com/office/drawing/2014/main" id="{6379FE04-91FF-9B41-914C-E7F6610D6220}"/>
              </a:ext>
            </a:extLst>
          </p:cNvPr>
          <p:cNvSpPr>
            <a:spLocks noGrp="1"/>
          </p:cNvSpPr>
          <p:nvPr>
            <p:ph type="body" sz="quarter" idx="4294967295"/>
          </p:nvPr>
        </p:nvSpPr>
        <p:spPr>
          <a:xfrm>
            <a:off x="2959646" y="2296274"/>
            <a:ext cx="2470457" cy="334963"/>
          </a:xfrm>
        </p:spPr>
        <p:txBody>
          <a:bodyPr anchor="t">
            <a:noAutofit/>
          </a:bodyPr>
          <a:lstStyle/>
          <a:p>
            <a:pPr marL="0" indent="0" algn="r">
              <a:buNone/>
            </a:pPr>
            <a:r>
              <a:rPr lang="en-US" sz="1600" b="1">
                <a:solidFill>
                  <a:schemeClr val="tx1"/>
                </a:solidFill>
              </a:rPr>
              <a:t>University</a:t>
            </a:r>
          </a:p>
        </p:txBody>
      </p:sp>
      <p:pic>
        <p:nvPicPr>
          <p:cNvPr id="13" name="Content Placeholder 12">
            <a:extLst>
              <a:ext uri="{FF2B5EF4-FFF2-40B4-BE49-F238E27FC236}">
                <a16:creationId xmlns:a16="http://schemas.microsoft.com/office/drawing/2014/main" id="{DD47F74C-57F3-6546-BFBE-C36EE8F1FAA2}"/>
              </a:ext>
            </a:extLst>
          </p:cNvPr>
          <p:cNvPicPr>
            <a:picLocks noGrp="1" noChangeAspect="1"/>
          </p:cNvPicPr>
          <p:nvPr>
            <p:ph sz="quarter" idx="4294967295"/>
          </p:nvPr>
        </p:nvPicPr>
        <p:blipFill>
          <a:blip r:embed="rId3"/>
          <a:stretch>
            <a:fillRect/>
          </a:stretch>
        </p:blipFill>
        <p:spPr>
          <a:xfrm>
            <a:off x="5325103" y="1937707"/>
            <a:ext cx="1144853" cy="808851"/>
          </a:xfrm>
        </p:spPr>
      </p:pic>
      <p:sp>
        <p:nvSpPr>
          <p:cNvPr id="3" name="TextBox 2">
            <a:extLst>
              <a:ext uri="{FF2B5EF4-FFF2-40B4-BE49-F238E27FC236}">
                <a16:creationId xmlns:a16="http://schemas.microsoft.com/office/drawing/2014/main" id="{A2482C33-7D89-0543-883C-EFC57D7EE4D9}"/>
              </a:ext>
            </a:extLst>
          </p:cNvPr>
          <p:cNvSpPr txBox="1"/>
          <p:nvPr/>
        </p:nvSpPr>
        <p:spPr>
          <a:xfrm>
            <a:off x="271783" y="2923290"/>
            <a:ext cx="3056352" cy="1569660"/>
          </a:xfrm>
          <a:prstGeom prst="rect">
            <a:avLst/>
          </a:prstGeom>
          <a:noFill/>
        </p:spPr>
        <p:txBody>
          <a:bodyPr wrap="square" rtlCol="0" anchor="t">
            <a:spAutoFit/>
          </a:bodyPr>
          <a:lstStyle/>
          <a:p>
            <a:pPr marL="192881" indent="-192881">
              <a:buFont typeface="Arial" panose="020B0604020202020204" pitchFamily="34" charset="0"/>
              <a:buChar char="•"/>
            </a:pPr>
            <a:r>
              <a:rPr lang="en-GB" sz="1600">
                <a:solidFill>
                  <a:srgbClr val="000000"/>
                </a:solidFill>
                <a:latin typeface="Arial"/>
                <a:cs typeface="Arial"/>
              </a:rPr>
              <a:t>Work based induction &amp; mandatory training</a:t>
            </a:r>
            <a:endParaRPr lang="en-GB" sz="1600">
              <a:solidFill>
                <a:srgbClr val="000000"/>
              </a:solidFill>
              <a:latin typeface="Arial" panose="020B0604020202020204" pitchFamily="34" charset="0"/>
              <a:cs typeface="Arial" panose="020B0604020202020204" pitchFamily="34" charset="0"/>
            </a:endParaRPr>
          </a:p>
          <a:p>
            <a:pPr marL="192881" indent="-192881">
              <a:buFont typeface="Arial" panose="020B0604020202020204" pitchFamily="34" charset="0"/>
              <a:buChar char="•"/>
            </a:pPr>
            <a:r>
              <a:rPr lang="en-GB" sz="1600">
                <a:solidFill>
                  <a:srgbClr val="000000"/>
                </a:solidFill>
                <a:latin typeface="Arial"/>
                <a:cs typeface="Arial"/>
              </a:rPr>
              <a:t>Completion of work based competencies and portfolio</a:t>
            </a:r>
          </a:p>
          <a:p>
            <a:pPr marL="192881" indent="-192881">
              <a:buFont typeface="Arial" panose="020B0604020202020204" pitchFamily="34" charset="0"/>
              <a:buChar char="•"/>
            </a:pPr>
            <a:r>
              <a:rPr lang="en-GB" sz="1600">
                <a:solidFill>
                  <a:srgbClr val="000000"/>
                </a:solidFill>
                <a:latin typeface="Arial"/>
                <a:cs typeface="Arial"/>
              </a:rPr>
              <a:t>Research project</a:t>
            </a:r>
          </a:p>
        </p:txBody>
      </p:sp>
      <p:sp>
        <p:nvSpPr>
          <p:cNvPr id="9" name="TextBox 8">
            <a:extLst>
              <a:ext uri="{FF2B5EF4-FFF2-40B4-BE49-F238E27FC236}">
                <a16:creationId xmlns:a16="http://schemas.microsoft.com/office/drawing/2014/main" id="{3460D80A-1B4F-D840-80CD-750C57ACD9DB}"/>
              </a:ext>
            </a:extLst>
          </p:cNvPr>
          <p:cNvSpPr txBox="1"/>
          <p:nvPr/>
        </p:nvSpPr>
        <p:spPr>
          <a:xfrm>
            <a:off x="3328135" y="2882211"/>
            <a:ext cx="3471242" cy="1569660"/>
          </a:xfrm>
          <a:prstGeom prst="rect">
            <a:avLst/>
          </a:prstGeom>
          <a:noFill/>
        </p:spPr>
        <p:txBody>
          <a:bodyPr wrap="square" rtlCol="0" anchor="t">
            <a:spAutoFit/>
          </a:bodyPr>
          <a:lstStyle/>
          <a:p>
            <a:pPr marL="192881" indent="-192881">
              <a:buFont typeface="Arial" panose="020B0604020202020204" pitchFamily="34" charset="0"/>
              <a:buChar char="•"/>
            </a:pPr>
            <a:r>
              <a:rPr lang="en-GB" sz="1600">
                <a:solidFill>
                  <a:srgbClr val="000000"/>
                </a:solidFill>
                <a:latin typeface="Arial"/>
                <a:cs typeface="Arial"/>
              </a:rPr>
              <a:t>University teaching and assessment in HCS science, specialism specific, professional practice, research methods</a:t>
            </a:r>
            <a:endParaRPr lang="en-GB" sz="1600">
              <a:solidFill>
                <a:srgbClr val="000000"/>
              </a:solidFill>
              <a:latin typeface="Arial" panose="020B0604020202020204" pitchFamily="34" charset="0"/>
              <a:cs typeface="Arial" panose="020B0604020202020204" pitchFamily="34" charset="0"/>
            </a:endParaRPr>
          </a:p>
          <a:p>
            <a:pPr marL="192881" indent="-192881">
              <a:buFont typeface="Arial" panose="020B0604020202020204" pitchFamily="34" charset="0"/>
              <a:buChar char="•"/>
            </a:pPr>
            <a:endParaRPr lang="en-GB" sz="1600">
              <a:solidFill>
                <a:srgbClr val="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4979E286-A191-42E2-ADB9-98376F60BD0F}"/>
              </a:ext>
            </a:extLst>
          </p:cNvPr>
          <p:cNvSpPr txBox="1"/>
          <p:nvPr/>
        </p:nvSpPr>
        <p:spPr>
          <a:xfrm>
            <a:off x="271783" y="1023160"/>
            <a:ext cx="6255817" cy="1077218"/>
          </a:xfrm>
          <a:prstGeom prst="rect">
            <a:avLst/>
          </a:prstGeom>
          <a:noFill/>
        </p:spPr>
        <p:txBody>
          <a:bodyPr wrap="square" rtlCol="0">
            <a:spAutoFit/>
          </a:bodyPr>
          <a:lstStyle/>
          <a:p>
            <a:pPr>
              <a:buNone/>
            </a:pPr>
            <a:r>
              <a:rPr lang="en-US" sz="1600" b="1">
                <a:latin typeface="Arial"/>
                <a:cs typeface="Arial"/>
              </a:rPr>
              <a:t>The programmes involves broad scientific training in the first two years with an increased focus on a chosen specialism during year three. Whilst on the programme you will complete a BSc (Hons) in Healthcare Science.</a:t>
            </a:r>
            <a:endParaRPr lang="en-GB" sz="1600" b="1"/>
          </a:p>
        </p:txBody>
      </p:sp>
    </p:spTree>
    <p:extLst>
      <p:ext uri="{BB962C8B-B14F-4D97-AF65-F5344CB8AC3E}">
        <p14:creationId xmlns:p14="http://schemas.microsoft.com/office/powerpoint/2010/main" val="22630548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8CB94-2153-F145-9275-86C7469A380C}"/>
              </a:ext>
            </a:extLst>
          </p:cNvPr>
          <p:cNvSpPr>
            <a:spLocks noGrp="1"/>
          </p:cNvSpPr>
          <p:nvPr>
            <p:ph type="title"/>
          </p:nvPr>
        </p:nvSpPr>
        <p:spPr>
          <a:xfrm>
            <a:off x="314945" y="23052"/>
            <a:ext cx="5915025" cy="994172"/>
          </a:xfrm>
        </p:spPr>
        <p:txBody>
          <a:bodyPr>
            <a:noAutofit/>
          </a:bodyPr>
          <a:lstStyle/>
          <a:p>
            <a:r>
              <a:rPr lang="en-US" sz="3600"/>
              <a:t>Scientist Training </a:t>
            </a:r>
            <a:r>
              <a:rPr lang="en-US" sz="3600" err="1"/>
              <a:t>Programme</a:t>
            </a:r>
            <a:r>
              <a:rPr lang="en-US" sz="3600"/>
              <a:t> (STP)</a:t>
            </a:r>
          </a:p>
        </p:txBody>
      </p:sp>
      <p:sp>
        <p:nvSpPr>
          <p:cNvPr id="3" name="Content Placeholder 2">
            <a:extLst>
              <a:ext uri="{FF2B5EF4-FFF2-40B4-BE49-F238E27FC236}">
                <a16:creationId xmlns:a16="http://schemas.microsoft.com/office/drawing/2014/main" id="{A6EEF170-6B22-1445-910D-921F184F8C40}"/>
              </a:ext>
            </a:extLst>
          </p:cNvPr>
          <p:cNvSpPr>
            <a:spLocks noGrp="1"/>
          </p:cNvSpPr>
          <p:nvPr>
            <p:ph idx="1"/>
          </p:nvPr>
        </p:nvSpPr>
        <p:spPr>
          <a:xfrm>
            <a:off x="351303" y="1153316"/>
            <a:ext cx="5915025" cy="821481"/>
          </a:xfrm>
        </p:spPr>
        <p:txBody>
          <a:bodyPr>
            <a:normAutofit/>
          </a:bodyPr>
          <a:lstStyle/>
          <a:p>
            <a:pPr marL="0" indent="0">
              <a:buNone/>
            </a:pPr>
            <a:r>
              <a:rPr lang="en-GB" sz="1600" b="1">
                <a:solidFill>
                  <a:schemeClr val="tx1"/>
                </a:solidFill>
              </a:rPr>
              <a:t>The STP is a full-time, three-year programme commissioned by HEE with approximately 300 places annually. Salary and university fees are funded. </a:t>
            </a:r>
          </a:p>
          <a:p>
            <a:pPr marL="0" indent="0">
              <a:buNone/>
            </a:pPr>
            <a:endParaRPr lang="en-US" sz="1600" b="1">
              <a:solidFill>
                <a:schemeClr val="tx1"/>
              </a:solidFill>
            </a:endParaRPr>
          </a:p>
        </p:txBody>
      </p:sp>
      <p:sp>
        <p:nvSpPr>
          <p:cNvPr id="5" name="TextBox 4">
            <a:extLst>
              <a:ext uri="{FF2B5EF4-FFF2-40B4-BE49-F238E27FC236}">
                <a16:creationId xmlns:a16="http://schemas.microsoft.com/office/drawing/2014/main" id="{3BDE6D77-4978-4E20-8711-03CACE8F1850}"/>
              </a:ext>
            </a:extLst>
          </p:cNvPr>
          <p:cNvSpPr txBox="1"/>
          <p:nvPr/>
        </p:nvSpPr>
        <p:spPr>
          <a:xfrm>
            <a:off x="4013909" y="3115450"/>
            <a:ext cx="3056352" cy="830997"/>
          </a:xfrm>
          <a:prstGeom prst="rect">
            <a:avLst/>
          </a:prstGeom>
          <a:noFill/>
        </p:spPr>
        <p:txBody>
          <a:bodyPr wrap="square" rtlCol="0" anchor="t">
            <a:spAutoFit/>
          </a:bodyPr>
          <a:lstStyle/>
          <a:p>
            <a:pPr marL="192881" indent="-192881">
              <a:buFont typeface="Arial" panose="020B0604020202020204" pitchFamily="34" charset="0"/>
              <a:buChar char="•"/>
            </a:pPr>
            <a:r>
              <a:rPr lang="en-GB" sz="1600">
                <a:solidFill>
                  <a:srgbClr val="000000"/>
                </a:solidFill>
                <a:latin typeface="Arial"/>
                <a:cs typeface="Arial"/>
              </a:rPr>
              <a:t>MSc in Clinical Science</a:t>
            </a:r>
          </a:p>
          <a:p>
            <a:pPr marL="192881" indent="-192881">
              <a:buFont typeface="Arial" panose="020B0604020202020204" pitchFamily="34" charset="0"/>
              <a:buChar char="•"/>
            </a:pPr>
            <a:r>
              <a:rPr lang="en-GB" sz="1600">
                <a:solidFill>
                  <a:srgbClr val="000000"/>
                </a:solidFill>
                <a:latin typeface="Arial"/>
                <a:cs typeface="Arial"/>
              </a:rPr>
              <a:t>Academic teaching and assessment</a:t>
            </a:r>
          </a:p>
        </p:txBody>
      </p:sp>
      <p:sp>
        <p:nvSpPr>
          <p:cNvPr id="6" name="TextBox 5">
            <a:extLst>
              <a:ext uri="{FF2B5EF4-FFF2-40B4-BE49-F238E27FC236}">
                <a16:creationId xmlns:a16="http://schemas.microsoft.com/office/drawing/2014/main" id="{DB9557D4-CACD-4617-95F6-F930CBE7408E}"/>
              </a:ext>
            </a:extLst>
          </p:cNvPr>
          <p:cNvSpPr txBox="1"/>
          <p:nvPr/>
        </p:nvSpPr>
        <p:spPr>
          <a:xfrm>
            <a:off x="271783" y="3079048"/>
            <a:ext cx="3056352" cy="1077218"/>
          </a:xfrm>
          <a:prstGeom prst="rect">
            <a:avLst/>
          </a:prstGeom>
          <a:noFill/>
        </p:spPr>
        <p:txBody>
          <a:bodyPr wrap="square" rtlCol="0" anchor="t">
            <a:spAutoFit/>
          </a:bodyPr>
          <a:lstStyle/>
          <a:p>
            <a:pPr marL="192881" indent="-192881">
              <a:buFont typeface="Arial" panose="020B0604020202020204" pitchFamily="34" charset="0"/>
              <a:buChar char="•"/>
            </a:pPr>
            <a:r>
              <a:rPr lang="en-GB" sz="1600">
                <a:solidFill>
                  <a:srgbClr val="000000"/>
                </a:solidFill>
                <a:latin typeface="Arial"/>
                <a:cs typeface="Arial"/>
              </a:rPr>
              <a:t>Work based training </a:t>
            </a:r>
          </a:p>
          <a:p>
            <a:pPr marL="192881" indent="-192881">
              <a:buFont typeface="Arial" panose="020B0604020202020204" pitchFamily="34" charset="0"/>
              <a:buChar char="•"/>
            </a:pPr>
            <a:r>
              <a:rPr lang="en-GB" sz="1600">
                <a:solidFill>
                  <a:srgbClr val="000000"/>
                </a:solidFill>
                <a:latin typeface="Arial"/>
                <a:cs typeface="Arial"/>
              </a:rPr>
              <a:t>Practical training and assessment </a:t>
            </a:r>
          </a:p>
          <a:p>
            <a:pPr marL="192881" indent="-192881">
              <a:buFont typeface="Arial" panose="020B0604020202020204" pitchFamily="34" charset="0"/>
              <a:buChar char="•"/>
            </a:pPr>
            <a:r>
              <a:rPr lang="en-GB" sz="1600">
                <a:solidFill>
                  <a:srgbClr val="000000"/>
                </a:solidFill>
                <a:latin typeface="Arial"/>
                <a:cs typeface="Arial"/>
              </a:rPr>
              <a:t>Contract of employment</a:t>
            </a:r>
          </a:p>
        </p:txBody>
      </p:sp>
      <p:pic>
        <p:nvPicPr>
          <p:cNvPr id="7" name="Content Placeholder 10">
            <a:extLst>
              <a:ext uri="{FF2B5EF4-FFF2-40B4-BE49-F238E27FC236}">
                <a16:creationId xmlns:a16="http://schemas.microsoft.com/office/drawing/2014/main" id="{47A9C7A0-9DCF-448F-913E-722799F52360}"/>
              </a:ext>
            </a:extLst>
          </p:cNvPr>
          <p:cNvPicPr>
            <a:picLocks noChangeAspect="1"/>
          </p:cNvPicPr>
          <p:nvPr/>
        </p:nvPicPr>
        <p:blipFill>
          <a:blip r:embed="rId2"/>
          <a:stretch>
            <a:fillRect/>
          </a:stretch>
        </p:blipFill>
        <p:spPr>
          <a:xfrm>
            <a:off x="271783" y="2140313"/>
            <a:ext cx="787323" cy="782977"/>
          </a:xfrm>
          <a:prstGeom prst="rect">
            <a:avLst/>
          </a:prstGeom>
        </p:spPr>
      </p:pic>
      <p:sp>
        <p:nvSpPr>
          <p:cNvPr id="8" name="Text Placeholder 5">
            <a:extLst>
              <a:ext uri="{FF2B5EF4-FFF2-40B4-BE49-F238E27FC236}">
                <a16:creationId xmlns:a16="http://schemas.microsoft.com/office/drawing/2014/main" id="{84A72DF1-A086-4E23-BFAE-94FEDB350F15}"/>
              </a:ext>
            </a:extLst>
          </p:cNvPr>
          <p:cNvSpPr txBox="1">
            <a:spLocks/>
          </p:cNvSpPr>
          <p:nvPr/>
        </p:nvSpPr>
        <p:spPr>
          <a:xfrm>
            <a:off x="1059106" y="2296071"/>
            <a:ext cx="2005540" cy="334963"/>
          </a:xfrm>
          <a:prstGeom prst="rect">
            <a:avLst/>
          </a:prstGeom>
        </p:spPr>
        <p:txBody>
          <a:bodyPr vert="horz" lIns="91440" tIns="45720" rIns="91440" bIns="45720" rtlCol="0" anchor="t">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2">
                    <a:lumMod val="25000"/>
                  </a:schemeClr>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bg2">
                    <a:lumMod val="25000"/>
                  </a:schemeClr>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bg2">
                    <a:lumMod val="25000"/>
                  </a:schemeClr>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Font typeface="Arial" panose="020B0604020202020204" pitchFamily="34" charset="0"/>
              <a:buNone/>
            </a:pPr>
            <a:r>
              <a:rPr lang="en-US" sz="1600" b="1">
                <a:solidFill>
                  <a:schemeClr val="tx1"/>
                </a:solidFill>
              </a:rPr>
              <a:t>Workplace</a:t>
            </a:r>
          </a:p>
        </p:txBody>
      </p:sp>
      <p:sp>
        <p:nvSpPr>
          <p:cNvPr id="9" name="Text Placeholder 7">
            <a:extLst>
              <a:ext uri="{FF2B5EF4-FFF2-40B4-BE49-F238E27FC236}">
                <a16:creationId xmlns:a16="http://schemas.microsoft.com/office/drawing/2014/main" id="{8548B7ED-1B70-495B-B5BB-53F21274D1D8}"/>
              </a:ext>
            </a:extLst>
          </p:cNvPr>
          <p:cNvSpPr txBox="1">
            <a:spLocks/>
          </p:cNvSpPr>
          <p:nvPr/>
        </p:nvSpPr>
        <p:spPr>
          <a:xfrm>
            <a:off x="2959646" y="2296274"/>
            <a:ext cx="2470457" cy="334963"/>
          </a:xfrm>
          <a:prstGeom prst="rect">
            <a:avLst/>
          </a:prstGeom>
        </p:spPr>
        <p:txBody>
          <a:bodyPr vert="horz" lIns="91440" tIns="45720" rIns="91440" bIns="45720" rtlCol="0" anchor="t">
            <a:noAutofit/>
          </a:bodyPr>
          <a:lst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bg2">
                    <a:lumMod val="25000"/>
                  </a:schemeClr>
                </a:solidFill>
                <a:latin typeface="+mn-lt"/>
                <a:ea typeface="+mn-ea"/>
                <a:cs typeface="+mn-cs"/>
              </a:defRPr>
            </a:lvl1pPr>
            <a:lvl2pPr marL="385753" indent="-128585" algn="l" defTabSz="514337" rtl="0" eaLnBrk="1" latinLnBrk="0" hangingPunct="1">
              <a:lnSpc>
                <a:spcPct val="90000"/>
              </a:lnSpc>
              <a:spcBef>
                <a:spcPts val="281"/>
              </a:spcBef>
              <a:buFont typeface="Arial" panose="020B0604020202020204" pitchFamily="34" charset="0"/>
              <a:buChar char="•"/>
              <a:defRPr sz="1350" kern="1200">
                <a:solidFill>
                  <a:schemeClr val="bg2">
                    <a:lumMod val="25000"/>
                  </a:schemeClr>
                </a:solidFill>
                <a:latin typeface="+mn-lt"/>
                <a:ea typeface="+mn-ea"/>
                <a:cs typeface="+mn-cs"/>
              </a:defRPr>
            </a:lvl2pPr>
            <a:lvl3pPr marL="642921" indent="-128585" algn="l" defTabSz="514337" rtl="0" eaLnBrk="1" latinLnBrk="0" hangingPunct="1">
              <a:lnSpc>
                <a:spcPct val="90000"/>
              </a:lnSpc>
              <a:spcBef>
                <a:spcPts val="281"/>
              </a:spcBef>
              <a:buFont typeface="Arial" panose="020B0604020202020204" pitchFamily="34" charset="0"/>
              <a:buChar char="•"/>
              <a:defRPr sz="1125" kern="1200">
                <a:solidFill>
                  <a:schemeClr val="bg2">
                    <a:lumMod val="25000"/>
                  </a:schemeClr>
                </a:solidFill>
                <a:latin typeface="+mn-lt"/>
                <a:ea typeface="+mn-ea"/>
                <a:cs typeface="+mn-cs"/>
              </a:defRPr>
            </a:lvl3pPr>
            <a:lvl4pPr marL="900090"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bg2">
                    <a:lumMod val="25000"/>
                  </a:schemeClr>
                </a:solidFill>
                <a:latin typeface="+mn-lt"/>
                <a:ea typeface="+mn-ea"/>
                <a:cs typeface="+mn-cs"/>
              </a:defRPr>
            </a:lvl5pPr>
            <a:lvl6pPr marL="1414427"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lgn="r">
              <a:buFont typeface="Arial" panose="020B0604020202020204" pitchFamily="34" charset="0"/>
              <a:buNone/>
            </a:pPr>
            <a:r>
              <a:rPr lang="en-US" sz="1600" b="1">
                <a:solidFill>
                  <a:schemeClr val="tx1"/>
                </a:solidFill>
              </a:rPr>
              <a:t>University</a:t>
            </a:r>
          </a:p>
        </p:txBody>
      </p:sp>
      <p:pic>
        <p:nvPicPr>
          <p:cNvPr id="10" name="Content Placeholder 12">
            <a:extLst>
              <a:ext uri="{FF2B5EF4-FFF2-40B4-BE49-F238E27FC236}">
                <a16:creationId xmlns:a16="http://schemas.microsoft.com/office/drawing/2014/main" id="{360F2472-53AB-42F7-8BD7-1257EDB4DAF7}"/>
              </a:ext>
            </a:extLst>
          </p:cNvPr>
          <p:cNvPicPr>
            <a:picLocks noChangeAspect="1"/>
          </p:cNvPicPr>
          <p:nvPr/>
        </p:nvPicPr>
        <p:blipFill>
          <a:blip r:embed="rId3"/>
          <a:stretch>
            <a:fillRect/>
          </a:stretch>
        </p:blipFill>
        <p:spPr>
          <a:xfrm>
            <a:off x="5226467" y="2167324"/>
            <a:ext cx="1144853" cy="808851"/>
          </a:xfrm>
          <a:prstGeom prst="rect">
            <a:avLst/>
          </a:prstGeom>
        </p:spPr>
      </p:pic>
    </p:spTree>
    <p:extLst>
      <p:ext uri="{BB962C8B-B14F-4D97-AF65-F5344CB8AC3E}">
        <p14:creationId xmlns:p14="http://schemas.microsoft.com/office/powerpoint/2010/main" val="29932481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55886-2EA6-874E-BBF4-CC093DA59CE4}"/>
              </a:ext>
            </a:extLst>
          </p:cNvPr>
          <p:cNvSpPr>
            <a:spLocks noGrp="1"/>
          </p:cNvSpPr>
          <p:nvPr>
            <p:ph type="title"/>
          </p:nvPr>
        </p:nvSpPr>
        <p:spPr>
          <a:xfrm>
            <a:off x="314945" y="23052"/>
            <a:ext cx="5915025" cy="994172"/>
          </a:xfrm>
        </p:spPr>
        <p:txBody>
          <a:bodyPr>
            <a:noAutofit/>
          </a:bodyPr>
          <a:lstStyle/>
          <a:p>
            <a:r>
              <a:rPr lang="en-US" sz="3600"/>
              <a:t>Higher Specialist Scientist Training (HSST)</a:t>
            </a:r>
          </a:p>
        </p:txBody>
      </p:sp>
      <p:sp>
        <p:nvSpPr>
          <p:cNvPr id="3" name="Content Placeholder 2">
            <a:extLst>
              <a:ext uri="{FF2B5EF4-FFF2-40B4-BE49-F238E27FC236}">
                <a16:creationId xmlns:a16="http://schemas.microsoft.com/office/drawing/2014/main" id="{7F528DB5-94F6-CB4D-9CFE-D8503CE286FE}"/>
              </a:ext>
            </a:extLst>
          </p:cNvPr>
          <p:cNvSpPr>
            <a:spLocks noGrp="1"/>
          </p:cNvSpPr>
          <p:nvPr>
            <p:ph idx="1"/>
          </p:nvPr>
        </p:nvSpPr>
        <p:spPr>
          <a:xfrm>
            <a:off x="314944" y="1112095"/>
            <a:ext cx="6254905" cy="994172"/>
          </a:xfrm>
        </p:spPr>
        <p:txBody>
          <a:bodyPr>
            <a:noAutofit/>
          </a:bodyPr>
          <a:lstStyle/>
          <a:p>
            <a:pPr marL="0" indent="0">
              <a:buNone/>
            </a:pPr>
            <a:r>
              <a:rPr lang="en-US" sz="1600" b="1">
                <a:solidFill>
                  <a:schemeClr val="tx1"/>
                </a:solidFill>
              </a:rPr>
              <a:t>The HSST is a bespoke five-year, work-based programme aimed at consultant clinical scientists. Applicants must already be a registered clinical scientist or agreed equivalent. </a:t>
            </a:r>
          </a:p>
        </p:txBody>
      </p:sp>
      <p:pic>
        <p:nvPicPr>
          <p:cNvPr id="5" name="Picture 4">
            <a:extLst>
              <a:ext uri="{FF2B5EF4-FFF2-40B4-BE49-F238E27FC236}">
                <a16:creationId xmlns:a16="http://schemas.microsoft.com/office/drawing/2014/main" id="{1B743213-348D-084B-9FDB-E15A4C829CAB}"/>
              </a:ext>
            </a:extLst>
          </p:cNvPr>
          <p:cNvPicPr>
            <a:picLocks noChangeAspect="1"/>
          </p:cNvPicPr>
          <p:nvPr/>
        </p:nvPicPr>
        <p:blipFill>
          <a:blip r:embed="rId2"/>
          <a:stretch>
            <a:fillRect/>
          </a:stretch>
        </p:blipFill>
        <p:spPr>
          <a:xfrm>
            <a:off x="128947" y="2238716"/>
            <a:ext cx="6600105" cy="2194971"/>
          </a:xfrm>
          <a:prstGeom prst="rect">
            <a:avLst/>
          </a:prstGeom>
        </p:spPr>
      </p:pic>
    </p:spTree>
    <p:extLst>
      <p:ext uri="{BB962C8B-B14F-4D97-AF65-F5344CB8AC3E}">
        <p14:creationId xmlns:p14="http://schemas.microsoft.com/office/powerpoint/2010/main" val="2803277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C82C-87B0-A74A-9292-60FCFD427D9D}"/>
              </a:ext>
            </a:extLst>
          </p:cNvPr>
          <p:cNvSpPr>
            <a:spLocks noGrp="1"/>
          </p:cNvSpPr>
          <p:nvPr>
            <p:ph type="title"/>
          </p:nvPr>
        </p:nvSpPr>
        <p:spPr>
          <a:xfrm>
            <a:off x="314946" y="23052"/>
            <a:ext cx="5915025" cy="994172"/>
          </a:xfrm>
        </p:spPr>
        <p:txBody>
          <a:bodyPr>
            <a:normAutofit/>
          </a:bodyPr>
          <a:lstStyle/>
          <a:p>
            <a:r>
              <a:rPr lang="en-US" sz="3600"/>
              <a:t>Find out more</a:t>
            </a:r>
          </a:p>
        </p:txBody>
      </p:sp>
      <p:sp>
        <p:nvSpPr>
          <p:cNvPr id="3" name="Content Placeholder 2">
            <a:extLst>
              <a:ext uri="{FF2B5EF4-FFF2-40B4-BE49-F238E27FC236}">
                <a16:creationId xmlns:a16="http://schemas.microsoft.com/office/drawing/2014/main" id="{CEE56C1E-F0B2-214D-BB92-F5C60D99293A}"/>
              </a:ext>
            </a:extLst>
          </p:cNvPr>
          <p:cNvSpPr>
            <a:spLocks noGrp="1"/>
          </p:cNvSpPr>
          <p:nvPr>
            <p:ph idx="1"/>
          </p:nvPr>
        </p:nvSpPr>
        <p:spPr>
          <a:xfrm>
            <a:off x="314946" y="852929"/>
            <a:ext cx="6228108" cy="3534654"/>
          </a:xfrm>
        </p:spPr>
        <p:txBody>
          <a:bodyPr>
            <a:noAutofit/>
          </a:bodyPr>
          <a:lstStyle/>
          <a:p>
            <a:pPr>
              <a:lnSpc>
                <a:spcPct val="100000"/>
              </a:lnSpc>
              <a:spcBef>
                <a:spcPts val="0"/>
              </a:spcBef>
            </a:pPr>
            <a:r>
              <a:rPr lang="en-US" sz="1600"/>
              <a:t>Visit the National School of Healthcare Science website to read about the programmes </a:t>
            </a:r>
            <a:r>
              <a:rPr lang="en-US" sz="1600">
                <a:hlinkClick r:id="rId2"/>
              </a:rPr>
              <a:t>www.nshcs.hee.nhs.uk</a:t>
            </a:r>
            <a:r>
              <a:rPr lang="en-US" sz="1600"/>
              <a:t> </a:t>
            </a:r>
          </a:p>
          <a:p>
            <a:pPr>
              <a:lnSpc>
                <a:spcPct val="100000"/>
              </a:lnSpc>
              <a:spcBef>
                <a:spcPts val="0"/>
              </a:spcBef>
            </a:pPr>
            <a:endParaRPr lang="en-US" sz="1600"/>
          </a:p>
          <a:p>
            <a:pPr>
              <a:lnSpc>
                <a:spcPct val="100000"/>
              </a:lnSpc>
              <a:spcBef>
                <a:spcPts val="0"/>
              </a:spcBef>
            </a:pPr>
            <a:r>
              <a:rPr lang="en-US" sz="1600"/>
              <a:t>Watch interviews with past and present trainees and apprentices at </a:t>
            </a:r>
            <a:r>
              <a:rPr lang="en-US" sz="1600">
                <a:hlinkClick r:id="rId2"/>
              </a:rPr>
              <a:t>www.nshcs.hee.nhs.uk</a:t>
            </a:r>
            <a:r>
              <a:rPr lang="en-US" sz="1600"/>
              <a:t> or at the Health Careers website </a:t>
            </a:r>
            <a:r>
              <a:rPr lang="en-US" sz="1600">
                <a:hlinkClick r:id="rId3"/>
              </a:rPr>
              <a:t>www.healthcareers.nhs.uk/explore-roles/healthcare-science</a:t>
            </a:r>
            <a:r>
              <a:rPr lang="en-US" sz="1600"/>
              <a:t> </a:t>
            </a:r>
          </a:p>
          <a:p>
            <a:pPr>
              <a:lnSpc>
                <a:spcPct val="100000"/>
              </a:lnSpc>
              <a:spcBef>
                <a:spcPts val="0"/>
              </a:spcBef>
            </a:pPr>
            <a:endParaRPr lang="en-US" sz="1600"/>
          </a:p>
          <a:p>
            <a:pPr>
              <a:lnSpc>
                <a:spcPct val="100000"/>
              </a:lnSpc>
              <a:spcBef>
                <a:spcPts val="0"/>
              </a:spcBef>
            </a:pPr>
            <a:r>
              <a:rPr lang="en-US" sz="1600"/>
              <a:t>Visit the Skills for Health website and find out about apprenticeships a  </a:t>
            </a:r>
            <a:r>
              <a:rPr lang="en-GB" sz="1600">
                <a:hlinkClick r:id="rId4"/>
              </a:rPr>
              <a:t>https://www.skillsforhealth.org.uk/services/item/727-apprenticeships</a:t>
            </a:r>
            <a:endParaRPr lang="en-GB" sz="1600"/>
          </a:p>
          <a:p>
            <a:pPr marL="0" indent="0">
              <a:lnSpc>
                <a:spcPct val="100000"/>
              </a:lnSpc>
              <a:spcBef>
                <a:spcPts val="0"/>
              </a:spcBef>
              <a:buNone/>
            </a:pPr>
            <a:endParaRPr lang="en-US" sz="1600"/>
          </a:p>
        </p:txBody>
      </p:sp>
    </p:spTree>
    <p:extLst>
      <p:ext uri="{BB962C8B-B14F-4D97-AF65-F5344CB8AC3E}">
        <p14:creationId xmlns:p14="http://schemas.microsoft.com/office/powerpoint/2010/main" val="1137338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87C1-C6E2-EB4F-BFE7-2C3FA5EB7CFA}"/>
              </a:ext>
            </a:extLst>
          </p:cNvPr>
          <p:cNvSpPr>
            <a:spLocks noGrp="1"/>
          </p:cNvSpPr>
          <p:nvPr>
            <p:ph type="title"/>
          </p:nvPr>
        </p:nvSpPr>
        <p:spPr>
          <a:xfrm>
            <a:off x="314945" y="23052"/>
            <a:ext cx="5915025" cy="994172"/>
          </a:xfrm>
        </p:spPr>
        <p:txBody>
          <a:bodyPr>
            <a:normAutofit/>
          </a:bodyPr>
          <a:lstStyle/>
          <a:p>
            <a:r>
              <a:rPr lang="en-US" sz="3600"/>
              <a:t>How to apply</a:t>
            </a:r>
          </a:p>
        </p:txBody>
      </p:sp>
      <p:sp>
        <p:nvSpPr>
          <p:cNvPr id="3" name="Content Placeholder 2">
            <a:extLst>
              <a:ext uri="{FF2B5EF4-FFF2-40B4-BE49-F238E27FC236}">
                <a16:creationId xmlns:a16="http://schemas.microsoft.com/office/drawing/2014/main" id="{0B2A8D3F-3460-3442-87FF-907B927666BD}"/>
              </a:ext>
            </a:extLst>
          </p:cNvPr>
          <p:cNvSpPr>
            <a:spLocks noGrp="1"/>
          </p:cNvSpPr>
          <p:nvPr>
            <p:ph idx="1"/>
          </p:nvPr>
        </p:nvSpPr>
        <p:spPr>
          <a:xfrm>
            <a:off x="314945" y="931366"/>
            <a:ext cx="6272164" cy="3448533"/>
          </a:xfrm>
        </p:spPr>
        <p:txBody>
          <a:bodyPr>
            <a:noAutofit/>
          </a:bodyPr>
          <a:lstStyle/>
          <a:p>
            <a:pPr marL="0" indent="0">
              <a:buNone/>
            </a:pPr>
            <a:r>
              <a:rPr lang="en-US" sz="1600" b="1">
                <a:solidFill>
                  <a:schemeClr val="tx1"/>
                </a:solidFill>
              </a:rPr>
              <a:t>Apprenticeships</a:t>
            </a:r>
          </a:p>
          <a:p>
            <a:pPr marL="0" indent="0">
              <a:buNone/>
            </a:pPr>
            <a:r>
              <a:rPr lang="en-US" sz="1600"/>
              <a:t>Via the NHS Jobs website </a:t>
            </a:r>
            <a:r>
              <a:rPr lang="en-GB" sz="1600">
                <a:hlinkClick r:id="rId2"/>
              </a:rPr>
              <a:t>www.jobs.nhs.uk</a:t>
            </a:r>
            <a:r>
              <a:rPr lang="en-GB" sz="1600"/>
              <a:t> </a:t>
            </a:r>
          </a:p>
          <a:p>
            <a:r>
              <a:rPr lang="en-US" sz="1600"/>
              <a:t>When searching on the NHS Jobs website, we recommend that you search using ‘healthcare science apprentice’</a:t>
            </a:r>
          </a:p>
          <a:p>
            <a:endParaRPr lang="en-US" sz="1600"/>
          </a:p>
          <a:p>
            <a:pPr marL="0" indent="0">
              <a:buNone/>
            </a:pPr>
            <a:r>
              <a:rPr lang="en-US" sz="1600" b="1">
                <a:solidFill>
                  <a:schemeClr val="tx1"/>
                </a:solidFill>
              </a:rPr>
              <a:t>PTP</a:t>
            </a:r>
          </a:p>
          <a:p>
            <a:pPr marL="0" indent="0">
              <a:buNone/>
            </a:pPr>
            <a:r>
              <a:rPr lang="en-US" sz="1600"/>
              <a:t>Via the UCAS website </a:t>
            </a:r>
            <a:r>
              <a:rPr lang="en-US" sz="1600">
                <a:hlinkClick r:id="rId3"/>
              </a:rPr>
              <a:t>www.ucas.com</a:t>
            </a:r>
            <a:endParaRPr lang="en-US" sz="1600"/>
          </a:p>
          <a:p>
            <a:r>
              <a:rPr lang="en-US" sz="1600"/>
              <a:t>When searching on the UCAS website, we recommend that you search using ‘healthcare science’</a:t>
            </a:r>
            <a:endParaRPr lang="en-US" sz="1600">
              <a:solidFill>
                <a:srgbClr val="0091C9"/>
              </a:solidFill>
            </a:endParaRPr>
          </a:p>
          <a:p>
            <a:endParaRPr lang="en-US" sz="1600"/>
          </a:p>
          <a:p>
            <a:endParaRPr lang="en-US" sz="1600"/>
          </a:p>
        </p:txBody>
      </p:sp>
    </p:spTree>
    <p:extLst>
      <p:ext uri="{BB962C8B-B14F-4D97-AF65-F5344CB8AC3E}">
        <p14:creationId xmlns:p14="http://schemas.microsoft.com/office/powerpoint/2010/main" val="1476541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87C1-C6E2-EB4F-BFE7-2C3FA5EB7CFA}"/>
              </a:ext>
            </a:extLst>
          </p:cNvPr>
          <p:cNvSpPr>
            <a:spLocks noGrp="1"/>
          </p:cNvSpPr>
          <p:nvPr>
            <p:ph type="title"/>
          </p:nvPr>
        </p:nvSpPr>
        <p:spPr>
          <a:xfrm>
            <a:off x="314945" y="23052"/>
            <a:ext cx="5915025" cy="994172"/>
          </a:xfrm>
        </p:spPr>
        <p:txBody>
          <a:bodyPr>
            <a:normAutofit/>
          </a:bodyPr>
          <a:lstStyle/>
          <a:p>
            <a:r>
              <a:rPr lang="en-US" sz="3600"/>
              <a:t>How to apply</a:t>
            </a:r>
          </a:p>
        </p:txBody>
      </p:sp>
      <p:sp>
        <p:nvSpPr>
          <p:cNvPr id="3" name="Content Placeholder 2">
            <a:extLst>
              <a:ext uri="{FF2B5EF4-FFF2-40B4-BE49-F238E27FC236}">
                <a16:creationId xmlns:a16="http://schemas.microsoft.com/office/drawing/2014/main" id="{0B2A8D3F-3460-3442-87FF-907B927666BD}"/>
              </a:ext>
            </a:extLst>
          </p:cNvPr>
          <p:cNvSpPr>
            <a:spLocks noGrp="1"/>
          </p:cNvSpPr>
          <p:nvPr>
            <p:ph idx="1"/>
          </p:nvPr>
        </p:nvSpPr>
        <p:spPr>
          <a:xfrm>
            <a:off x="314945" y="939050"/>
            <a:ext cx="6272164" cy="3448533"/>
          </a:xfrm>
        </p:spPr>
        <p:txBody>
          <a:bodyPr>
            <a:noAutofit/>
          </a:bodyPr>
          <a:lstStyle/>
          <a:p>
            <a:pPr marL="0" indent="0">
              <a:buNone/>
            </a:pPr>
            <a:r>
              <a:rPr lang="en-US" sz="1600" b="1">
                <a:solidFill>
                  <a:schemeClr val="tx1"/>
                </a:solidFill>
              </a:rPr>
              <a:t>STP</a:t>
            </a:r>
          </a:p>
          <a:p>
            <a:pPr marL="0" indent="0">
              <a:buNone/>
            </a:pPr>
            <a:r>
              <a:rPr lang="en-US" sz="1600"/>
              <a:t>Via the National School of Healthcare Science </a:t>
            </a:r>
            <a:r>
              <a:rPr lang="en-US" sz="1600">
                <a:hlinkClick r:id="rId2"/>
              </a:rPr>
              <a:t>www.nshcs.hee.nhs.uk</a:t>
            </a:r>
            <a:r>
              <a:rPr lang="en-US" sz="1600"/>
              <a:t> </a:t>
            </a:r>
          </a:p>
          <a:p>
            <a:r>
              <a:rPr lang="en-US" sz="1600"/>
              <a:t>Degree in a relevant subject</a:t>
            </a:r>
          </a:p>
          <a:p>
            <a:r>
              <a:rPr lang="en-US" sz="1600"/>
              <a:t>Relevant skills and knowledge</a:t>
            </a:r>
          </a:p>
          <a:p>
            <a:r>
              <a:rPr lang="en-US" sz="1600"/>
              <a:t>Research experience</a:t>
            </a:r>
          </a:p>
          <a:p>
            <a:pPr marL="0" indent="0">
              <a:buNone/>
            </a:pPr>
            <a:r>
              <a:rPr lang="en-US" sz="1600" b="1">
                <a:solidFill>
                  <a:schemeClr val="tx1"/>
                </a:solidFill>
              </a:rPr>
              <a:t>HSST</a:t>
            </a:r>
          </a:p>
          <a:p>
            <a:pPr marL="0" indent="0">
              <a:buNone/>
            </a:pPr>
            <a:r>
              <a:rPr lang="en-US" sz="1600"/>
              <a:t>Via the National School of Healthcare Science </a:t>
            </a:r>
            <a:r>
              <a:rPr lang="en-US" sz="1600">
                <a:hlinkClick r:id="rId2"/>
              </a:rPr>
              <a:t>www.nshcs.hee.nhs.uk</a:t>
            </a:r>
            <a:r>
              <a:rPr lang="en-US" sz="1600"/>
              <a:t> </a:t>
            </a:r>
          </a:p>
          <a:p>
            <a:r>
              <a:rPr lang="en-US" sz="1600"/>
              <a:t>Clinical Scientist registration</a:t>
            </a:r>
          </a:p>
          <a:p>
            <a:r>
              <a:rPr lang="en-US" sz="1600"/>
              <a:t>Direct entry route</a:t>
            </a:r>
          </a:p>
          <a:p>
            <a:r>
              <a:rPr lang="en-US" sz="1600"/>
              <a:t>In-service route</a:t>
            </a:r>
          </a:p>
          <a:p>
            <a:endParaRPr lang="en-US" sz="1600"/>
          </a:p>
          <a:p>
            <a:endParaRPr lang="en-US" sz="1600"/>
          </a:p>
        </p:txBody>
      </p:sp>
    </p:spTree>
    <p:extLst>
      <p:ext uri="{BB962C8B-B14F-4D97-AF65-F5344CB8AC3E}">
        <p14:creationId xmlns:p14="http://schemas.microsoft.com/office/powerpoint/2010/main" val="231558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C2230EC-DCC3-7CCD-7CE6-224EC5AF62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flipH="1" flipV="1">
            <a:off x="91886" y="800854"/>
            <a:ext cx="399254" cy="3493473"/>
          </a:xfrm>
          <a:prstGeom prst="rect">
            <a:avLst/>
          </a:prstGeom>
        </p:spPr>
      </p:pic>
      <p:pic>
        <p:nvPicPr>
          <p:cNvPr id="6" name="Picture 5" descr="Logo&#10;&#10;Description automatically generated">
            <a:extLst>
              <a:ext uri="{FF2B5EF4-FFF2-40B4-BE49-F238E27FC236}">
                <a16:creationId xmlns:a16="http://schemas.microsoft.com/office/drawing/2014/main" id="{3B9F648B-F931-30FD-1596-5641EB5FAF9F}"/>
              </a:ext>
            </a:extLst>
          </p:cNvPr>
          <p:cNvPicPr>
            <a:picLocks noChangeAspect="1"/>
          </p:cNvPicPr>
          <p:nvPr/>
        </p:nvPicPr>
        <p:blipFill>
          <a:blip r:embed="rId4"/>
          <a:stretch>
            <a:fillRect/>
          </a:stretch>
        </p:blipFill>
        <p:spPr>
          <a:xfrm>
            <a:off x="5259627" y="649575"/>
            <a:ext cx="1531184" cy="727992"/>
          </a:xfrm>
          <a:prstGeom prst="rect">
            <a:avLst/>
          </a:prstGeom>
        </p:spPr>
      </p:pic>
      <p:pic>
        <p:nvPicPr>
          <p:cNvPr id="1028" name="Picture 4" descr="Providing consent to be recorded – Zoom Support">
            <a:extLst>
              <a:ext uri="{FF2B5EF4-FFF2-40B4-BE49-F238E27FC236}">
                <a16:creationId xmlns:a16="http://schemas.microsoft.com/office/drawing/2014/main" id="{1B420487-1075-77EE-E3DF-7ECA6330E2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700" r="11253" b="42455"/>
          <a:stretch/>
        </p:blipFill>
        <p:spPr bwMode="auto">
          <a:xfrm>
            <a:off x="488242" y="2476605"/>
            <a:ext cx="2387141" cy="68855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FCFD55F-2FC5-5EB4-EFF2-8E15296DFFFC}"/>
              </a:ext>
            </a:extLst>
          </p:cNvPr>
          <p:cNvPicPr>
            <a:picLocks noChangeAspect="1"/>
          </p:cNvPicPr>
          <p:nvPr/>
        </p:nvPicPr>
        <p:blipFill>
          <a:blip r:embed="rId6"/>
          <a:stretch>
            <a:fillRect/>
          </a:stretch>
        </p:blipFill>
        <p:spPr>
          <a:xfrm>
            <a:off x="5434865" y="2333251"/>
            <a:ext cx="1180707" cy="975265"/>
          </a:xfrm>
          <a:prstGeom prst="rect">
            <a:avLst/>
          </a:prstGeom>
        </p:spPr>
      </p:pic>
      <p:pic>
        <p:nvPicPr>
          <p:cNvPr id="4" name="Picture 3">
            <a:extLst>
              <a:ext uri="{FF2B5EF4-FFF2-40B4-BE49-F238E27FC236}">
                <a16:creationId xmlns:a16="http://schemas.microsoft.com/office/drawing/2014/main" id="{FFEA1AEC-FA7D-57BA-DE66-56F2B90642BF}"/>
              </a:ext>
            </a:extLst>
          </p:cNvPr>
          <p:cNvPicPr>
            <a:picLocks noChangeAspect="1"/>
          </p:cNvPicPr>
          <p:nvPr/>
        </p:nvPicPr>
        <p:blipFill>
          <a:blip r:embed="rId7"/>
          <a:stretch>
            <a:fillRect/>
          </a:stretch>
        </p:blipFill>
        <p:spPr>
          <a:xfrm>
            <a:off x="4545688" y="2162296"/>
            <a:ext cx="904511" cy="1146220"/>
          </a:xfrm>
          <a:prstGeom prst="rect">
            <a:avLst/>
          </a:prstGeom>
        </p:spPr>
      </p:pic>
      <p:pic>
        <p:nvPicPr>
          <p:cNvPr id="1030" name="Picture 6" descr="How Do I Turn Off My Camera on Zoom?">
            <a:extLst>
              <a:ext uri="{FF2B5EF4-FFF2-40B4-BE49-F238E27FC236}">
                <a16:creationId xmlns:a16="http://schemas.microsoft.com/office/drawing/2014/main" id="{56A4A7AF-B414-F7FE-2A80-15A2FB713A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3095" y="2408403"/>
            <a:ext cx="1607344" cy="9001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9797A94-21AE-CA8C-FCE3-9CD3FC5FD1D5}"/>
              </a:ext>
            </a:extLst>
          </p:cNvPr>
          <p:cNvPicPr>
            <a:picLocks noChangeAspect="1"/>
          </p:cNvPicPr>
          <p:nvPr/>
        </p:nvPicPr>
        <p:blipFill rotWithShape="1">
          <a:blip r:embed="rId9"/>
          <a:srcRect b="13402"/>
          <a:stretch/>
        </p:blipFill>
        <p:spPr>
          <a:xfrm>
            <a:off x="4577488" y="1458772"/>
            <a:ext cx="1387673" cy="900113"/>
          </a:xfrm>
          <a:prstGeom prst="rect">
            <a:avLst/>
          </a:prstGeom>
        </p:spPr>
      </p:pic>
      <p:sp>
        <p:nvSpPr>
          <p:cNvPr id="5" name="Title 1">
            <a:extLst>
              <a:ext uri="{FF2B5EF4-FFF2-40B4-BE49-F238E27FC236}">
                <a16:creationId xmlns:a16="http://schemas.microsoft.com/office/drawing/2014/main" id="{A962D532-D83A-8CD4-9F0D-47D5475B8C3B}"/>
              </a:ext>
            </a:extLst>
          </p:cNvPr>
          <p:cNvSpPr>
            <a:spLocks noGrp="1"/>
          </p:cNvSpPr>
          <p:nvPr>
            <p:ph type="ctrTitle"/>
          </p:nvPr>
        </p:nvSpPr>
        <p:spPr>
          <a:xfrm>
            <a:off x="1829386" y="214436"/>
            <a:ext cx="3064632" cy="484260"/>
          </a:xfrm>
        </p:spPr>
        <p:txBody>
          <a:bodyPr>
            <a:normAutofit/>
          </a:bodyPr>
          <a:lstStyle/>
          <a:p>
            <a:r>
              <a:rPr lang="en-US" sz="2800" dirty="0">
                <a:cs typeface="Arial"/>
              </a:rPr>
              <a:t>Housekeeping </a:t>
            </a:r>
          </a:p>
        </p:txBody>
      </p:sp>
      <p:sp>
        <p:nvSpPr>
          <p:cNvPr id="9" name="Title 1">
            <a:extLst>
              <a:ext uri="{FF2B5EF4-FFF2-40B4-BE49-F238E27FC236}">
                <a16:creationId xmlns:a16="http://schemas.microsoft.com/office/drawing/2014/main" id="{5A5E8D55-6C67-6589-C0E5-B69DEE646321}"/>
              </a:ext>
            </a:extLst>
          </p:cNvPr>
          <p:cNvSpPr txBox="1">
            <a:spLocks/>
          </p:cNvSpPr>
          <p:nvPr/>
        </p:nvSpPr>
        <p:spPr>
          <a:xfrm>
            <a:off x="2875383" y="3792506"/>
            <a:ext cx="1979769" cy="484260"/>
          </a:xfrm>
          <a:prstGeom prst="rect">
            <a:avLst/>
          </a:prstGeom>
        </p:spPr>
        <p:txBody>
          <a:bodyPr vert="horz" lIns="91440" tIns="45720" rIns="91440" bIns="45720" rtlCol="0" anchor="t">
            <a:normAutofit fontScale="97500"/>
          </a:bodyPr>
          <a:lstStyle>
            <a:lvl1pPr algn="l" defTabSz="514337" rtl="0" eaLnBrk="1" latinLnBrk="0" hangingPunct="1">
              <a:lnSpc>
                <a:spcPct val="90000"/>
              </a:lnSpc>
              <a:spcBef>
                <a:spcPct val="0"/>
              </a:spcBef>
              <a:buNone/>
              <a:defRPr sz="2700" b="1" kern="1200">
                <a:solidFill>
                  <a:schemeClr val="accent5"/>
                </a:solidFill>
                <a:latin typeface="+mj-lt"/>
                <a:ea typeface="+mj-ea"/>
                <a:cs typeface="+mj-cs"/>
              </a:defRPr>
            </a:lvl1pPr>
          </a:lstStyle>
          <a:p>
            <a:r>
              <a:rPr lang="en-US" sz="2800" dirty="0">
                <a:cs typeface="Arial"/>
              </a:rPr>
              <a:t>Thank You </a:t>
            </a:r>
          </a:p>
        </p:txBody>
      </p:sp>
    </p:spTree>
    <p:extLst>
      <p:ext uri="{BB962C8B-B14F-4D97-AF65-F5344CB8AC3E}">
        <p14:creationId xmlns:p14="http://schemas.microsoft.com/office/powerpoint/2010/main" val="4012856894"/>
      </p:ext>
    </p:extLst>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87C1-C6E2-EB4F-BFE7-2C3FA5EB7CFA}"/>
              </a:ext>
            </a:extLst>
          </p:cNvPr>
          <p:cNvSpPr>
            <a:spLocks noGrp="1"/>
          </p:cNvSpPr>
          <p:nvPr>
            <p:ph type="title"/>
          </p:nvPr>
        </p:nvSpPr>
        <p:spPr>
          <a:xfrm>
            <a:off x="314945" y="23052"/>
            <a:ext cx="5915025" cy="994172"/>
          </a:xfrm>
        </p:spPr>
        <p:txBody>
          <a:bodyPr>
            <a:normAutofit/>
          </a:bodyPr>
          <a:lstStyle/>
          <a:p>
            <a:r>
              <a:rPr lang="en-US" sz="3600" dirty="0"/>
              <a:t>Any Questions </a:t>
            </a:r>
          </a:p>
        </p:txBody>
      </p:sp>
    </p:spTree>
    <p:extLst>
      <p:ext uri="{BB962C8B-B14F-4D97-AF65-F5344CB8AC3E}">
        <p14:creationId xmlns:p14="http://schemas.microsoft.com/office/powerpoint/2010/main" val="56335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87C1-C6E2-EB4F-BFE7-2C3FA5EB7CFA}"/>
              </a:ext>
            </a:extLst>
          </p:cNvPr>
          <p:cNvSpPr>
            <a:spLocks noGrp="1"/>
          </p:cNvSpPr>
          <p:nvPr>
            <p:ph type="title"/>
          </p:nvPr>
        </p:nvSpPr>
        <p:spPr>
          <a:xfrm>
            <a:off x="314945" y="23052"/>
            <a:ext cx="5915025" cy="994172"/>
          </a:xfrm>
        </p:spPr>
        <p:txBody>
          <a:bodyPr>
            <a:normAutofit/>
          </a:bodyPr>
          <a:lstStyle/>
          <a:p>
            <a:r>
              <a:rPr lang="en-US" sz="3600" dirty="0"/>
              <a:t>Ambassador </a:t>
            </a:r>
          </a:p>
        </p:txBody>
      </p:sp>
      <p:sp>
        <p:nvSpPr>
          <p:cNvPr id="7" name="TextBox 6">
            <a:extLst>
              <a:ext uri="{FF2B5EF4-FFF2-40B4-BE49-F238E27FC236}">
                <a16:creationId xmlns:a16="http://schemas.microsoft.com/office/drawing/2014/main" id="{36E86DC2-6EB0-7618-5F58-2E42F6B659EC}"/>
              </a:ext>
            </a:extLst>
          </p:cNvPr>
          <p:cNvSpPr txBox="1"/>
          <p:nvPr/>
        </p:nvSpPr>
        <p:spPr>
          <a:xfrm>
            <a:off x="629786" y="1419537"/>
            <a:ext cx="6134351" cy="1815882"/>
          </a:xfrm>
          <a:prstGeom prst="rect">
            <a:avLst/>
          </a:prstGeom>
          <a:noFill/>
        </p:spPr>
        <p:txBody>
          <a:bodyPr wrap="square">
            <a:spAutoFit/>
          </a:bodyPr>
          <a:lstStyle/>
          <a:p>
            <a:r>
              <a:rPr lang="en-GB" sz="2800" dirty="0"/>
              <a:t>Adam Hawker - Trainee Clinical Scientist in Microbiology at Manchester University NHS Foundation Trust</a:t>
            </a:r>
          </a:p>
        </p:txBody>
      </p:sp>
    </p:spTree>
    <p:extLst>
      <p:ext uri="{BB962C8B-B14F-4D97-AF65-F5344CB8AC3E}">
        <p14:creationId xmlns:p14="http://schemas.microsoft.com/office/powerpoint/2010/main" val="2184052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87C1-C6E2-EB4F-BFE7-2C3FA5EB7CFA}"/>
              </a:ext>
            </a:extLst>
          </p:cNvPr>
          <p:cNvSpPr>
            <a:spLocks noGrp="1"/>
          </p:cNvSpPr>
          <p:nvPr>
            <p:ph type="title"/>
          </p:nvPr>
        </p:nvSpPr>
        <p:spPr>
          <a:xfrm>
            <a:off x="314945" y="23052"/>
            <a:ext cx="5915025" cy="994172"/>
          </a:xfrm>
        </p:spPr>
        <p:txBody>
          <a:bodyPr>
            <a:normAutofit/>
          </a:bodyPr>
          <a:lstStyle/>
          <a:p>
            <a:r>
              <a:rPr lang="en-US" sz="3600" dirty="0"/>
              <a:t>Ambassador </a:t>
            </a:r>
          </a:p>
        </p:txBody>
      </p:sp>
      <p:sp>
        <p:nvSpPr>
          <p:cNvPr id="7" name="TextBox 6">
            <a:extLst>
              <a:ext uri="{FF2B5EF4-FFF2-40B4-BE49-F238E27FC236}">
                <a16:creationId xmlns:a16="http://schemas.microsoft.com/office/drawing/2014/main" id="{36E86DC2-6EB0-7618-5F58-2E42F6B659EC}"/>
              </a:ext>
            </a:extLst>
          </p:cNvPr>
          <p:cNvSpPr txBox="1"/>
          <p:nvPr/>
        </p:nvSpPr>
        <p:spPr>
          <a:xfrm>
            <a:off x="629786" y="1419537"/>
            <a:ext cx="6134351" cy="2246769"/>
          </a:xfrm>
          <a:prstGeom prst="rect">
            <a:avLst/>
          </a:prstGeom>
          <a:noFill/>
        </p:spPr>
        <p:txBody>
          <a:bodyPr wrap="square">
            <a:spAutoFit/>
          </a:bodyPr>
          <a:lstStyle/>
          <a:p>
            <a:r>
              <a:rPr lang="en-GB" sz="2800" dirty="0"/>
              <a:t>Joey Abrams -Trainee Biomedical Scientist in Cellular Pathology covering Royal Preston Hospital to Lancashire Teaching Hospitals Foundation Trust </a:t>
            </a:r>
          </a:p>
        </p:txBody>
      </p:sp>
    </p:spTree>
    <p:extLst>
      <p:ext uri="{BB962C8B-B14F-4D97-AF65-F5344CB8AC3E}">
        <p14:creationId xmlns:p14="http://schemas.microsoft.com/office/powerpoint/2010/main" val="2297123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87C1-C6E2-EB4F-BFE7-2C3FA5EB7CFA}"/>
              </a:ext>
            </a:extLst>
          </p:cNvPr>
          <p:cNvSpPr>
            <a:spLocks noGrp="1"/>
          </p:cNvSpPr>
          <p:nvPr>
            <p:ph type="title"/>
          </p:nvPr>
        </p:nvSpPr>
        <p:spPr>
          <a:xfrm>
            <a:off x="314945" y="23052"/>
            <a:ext cx="5915025" cy="994172"/>
          </a:xfrm>
        </p:spPr>
        <p:txBody>
          <a:bodyPr>
            <a:normAutofit/>
          </a:bodyPr>
          <a:lstStyle/>
          <a:p>
            <a:r>
              <a:rPr lang="en-US" sz="3600" dirty="0"/>
              <a:t>Ambassador </a:t>
            </a:r>
          </a:p>
        </p:txBody>
      </p:sp>
      <p:sp>
        <p:nvSpPr>
          <p:cNvPr id="7" name="TextBox 6">
            <a:extLst>
              <a:ext uri="{FF2B5EF4-FFF2-40B4-BE49-F238E27FC236}">
                <a16:creationId xmlns:a16="http://schemas.microsoft.com/office/drawing/2014/main" id="{36E86DC2-6EB0-7618-5F58-2E42F6B659EC}"/>
              </a:ext>
            </a:extLst>
          </p:cNvPr>
          <p:cNvSpPr txBox="1"/>
          <p:nvPr/>
        </p:nvSpPr>
        <p:spPr>
          <a:xfrm>
            <a:off x="629786" y="1419537"/>
            <a:ext cx="6134351" cy="954107"/>
          </a:xfrm>
          <a:prstGeom prst="rect">
            <a:avLst/>
          </a:prstGeom>
          <a:noFill/>
        </p:spPr>
        <p:txBody>
          <a:bodyPr wrap="square">
            <a:spAutoFit/>
          </a:bodyPr>
          <a:lstStyle/>
          <a:p>
            <a:r>
              <a:rPr lang="en-GB" sz="2800" dirty="0"/>
              <a:t>Dylan Smith - Cardiac Physiologist – St Helens &amp; Knowsley </a:t>
            </a:r>
          </a:p>
        </p:txBody>
      </p:sp>
    </p:spTree>
    <p:extLst>
      <p:ext uri="{BB962C8B-B14F-4D97-AF65-F5344CB8AC3E}">
        <p14:creationId xmlns:p14="http://schemas.microsoft.com/office/powerpoint/2010/main" val="7836734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87C1-C6E2-EB4F-BFE7-2C3FA5EB7CFA}"/>
              </a:ext>
            </a:extLst>
          </p:cNvPr>
          <p:cNvSpPr>
            <a:spLocks noGrp="1"/>
          </p:cNvSpPr>
          <p:nvPr>
            <p:ph type="title"/>
          </p:nvPr>
        </p:nvSpPr>
        <p:spPr>
          <a:xfrm>
            <a:off x="314945" y="23052"/>
            <a:ext cx="5915025" cy="994172"/>
          </a:xfrm>
        </p:spPr>
        <p:txBody>
          <a:bodyPr>
            <a:normAutofit/>
          </a:bodyPr>
          <a:lstStyle/>
          <a:p>
            <a:r>
              <a:rPr lang="en-US" sz="3600" dirty="0"/>
              <a:t>Next Steps  </a:t>
            </a:r>
          </a:p>
        </p:txBody>
      </p:sp>
      <p:pic>
        <p:nvPicPr>
          <p:cNvPr id="4" name="Picture 3">
            <a:extLst>
              <a:ext uri="{FF2B5EF4-FFF2-40B4-BE49-F238E27FC236}">
                <a16:creationId xmlns:a16="http://schemas.microsoft.com/office/drawing/2014/main" id="{FFD63C0D-A7D5-16CD-4FB3-5B6AF07492C1}"/>
              </a:ext>
            </a:extLst>
          </p:cNvPr>
          <p:cNvPicPr>
            <a:picLocks noChangeAspect="1"/>
          </p:cNvPicPr>
          <p:nvPr/>
        </p:nvPicPr>
        <p:blipFill>
          <a:blip r:embed="rId2"/>
          <a:stretch>
            <a:fillRect/>
          </a:stretch>
        </p:blipFill>
        <p:spPr>
          <a:xfrm>
            <a:off x="929" y="778385"/>
            <a:ext cx="6857071" cy="3704486"/>
          </a:xfrm>
          <a:prstGeom prst="rect">
            <a:avLst/>
          </a:prstGeom>
        </p:spPr>
      </p:pic>
    </p:spTree>
    <p:extLst>
      <p:ext uri="{BB962C8B-B14F-4D97-AF65-F5344CB8AC3E}">
        <p14:creationId xmlns:p14="http://schemas.microsoft.com/office/powerpoint/2010/main" val="36541226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87C1-C6E2-EB4F-BFE7-2C3FA5EB7CFA}"/>
              </a:ext>
            </a:extLst>
          </p:cNvPr>
          <p:cNvSpPr>
            <a:spLocks noGrp="1"/>
          </p:cNvSpPr>
          <p:nvPr>
            <p:ph type="title"/>
          </p:nvPr>
        </p:nvSpPr>
        <p:spPr>
          <a:xfrm>
            <a:off x="314945" y="23052"/>
            <a:ext cx="5915025" cy="994172"/>
          </a:xfrm>
        </p:spPr>
        <p:txBody>
          <a:bodyPr>
            <a:normAutofit/>
          </a:bodyPr>
          <a:lstStyle/>
          <a:p>
            <a:r>
              <a:rPr lang="en-US" sz="3600" dirty="0"/>
              <a:t>Support  </a:t>
            </a:r>
          </a:p>
        </p:txBody>
      </p:sp>
      <p:pic>
        <p:nvPicPr>
          <p:cNvPr id="5" name="Picture 4">
            <a:extLst>
              <a:ext uri="{FF2B5EF4-FFF2-40B4-BE49-F238E27FC236}">
                <a16:creationId xmlns:a16="http://schemas.microsoft.com/office/drawing/2014/main" id="{87BBF92C-7B81-AB9B-CA18-1FD14A32F462}"/>
              </a:ext>
            </a:extLst>
          </p:cNvPr>
          <p:cNvPicPr>
            <a:picLocks noChangeAspect="1"/>
          </p:cNvPicPr>
          <p:nvPr/>
        </p:nvPicPr>
        <p:blipFill>
          <a:blip r:embed="rId2"/>
          <a:stretch>
            <a:fillRect/>
          </a:stretch>
        </p:blipFill>
        <p:spPr>
          <a:xfrm>
            <a:off x="0" y="743476"/>
            <a:ext cx="6858000" cy="3767673"/>
          </a:xfrm>
          <a:prstGeom prst="rect">
            <a:avLst/>
          </a:prstGeom>
        </p:spPr>
      </p:pic>
    </p:spTree>
    <p:extLst>
      <p:ext uri="{BB962C8B-B14F-4D97-AF65-F5344CB8AC3E}">
        <p14:creationId xmlns:p14="http://schemas.microsoft.com/office/powerpoint/2010/main" val="3220823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C2230EC-DCC3-7CCD-7CE6-224EC5AF62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flipH="1" flipV="1">
            <a:off x="91886" y="800854"/>
            <a:ext cx="399254" cy="3493473"/>
          </a:xfrm>
          <a:prstGeom prst="rect">
            <a:avLst/>
          </a:prstGeom>
        </p:spPr>
      </p:pic>
      <p:pic>
        <p:nvPicPr>
          <p:cNvPr id="2" name="Picture 1" descr="Logo&#10;&#10;Description automatically generated">
            <a:extLst>
              <a:ext uri="{FF2B5EF4-FFF2-40B4-BE49-F238E27FC236}">
                <a16:creationId xmlns:a16="http://schemas.microsoft.com/office/drawing/2014/main" id="{079F0A59-170D-F6D2-33D9-606438E23E47}"/>
              </a:ext>
            </a:extLst>
          </p:cNvPr>
          <p:cNvPicPr>
            <a:picLocks noChangeAspect="1"/>
          </p:cNvPicPr>
          <p:nvPr/>
        </p:nvPicPr>
        <p:blipFill>
          <a:blip r:embed="rId4"/>
          <a:stretch>
            <a:fillRect/>
          </a:stretch>
        </p:blipFill>
        <p:spPr>
          <a:xfrm>
            <a:off x="5326816" y="-46823"/>
            <a:ext cx="1531184" cy="727992"/>
          </a:xfrm>
          <a:prstGeom prst="rect">
            <a:avLst/>
          </a:prstGeom>
        </p:spPr>
      </p:pic>
      <p:sp>
        <p:nvSpPr>
          <p:cNvPr id="5" name="TextBox 4">
            <a:extLst>
              <a:ext uri="{FF2B5EF4-FFF2-40B4-BE49-F238E27FC236}">
                <a16:creationId xmlns:a16="http://schemas.microsoft.com/office/drawing/2014/main" id="{2CFB61FF-EE15-71B6-6F59-5DF2473B8E1A}"/>
              </a:ext>
            </a:extLst>
          </p:cNvPr>
          <p:cNvSpPr txBox="1"/>
          <p:nvPr/>
        </p:nvSpPr>
        <p:spPr>
          <a:xfrm>
            <a:off x="734089" y="800854"/>
            <a:ext cx="6032026" cy="3677930"/>
          </a:xfrm>
          <a:prstGeom prst="rect">
            <a:avLst/>
          </a:prstGeom>
          <a:noFill/>
        </p:spPr>
        <p:txBody>
          <a:bodyPr wrap="square">
            <a:spAutoFit/>
          </a:bodyPr>
          <a:lstStyle/>
          <a:p>
            <a:pPr defTabSz="514350">
              <a:defRPr/>
            </a:pPr>
            <a:endParaRPr lang="en-GB" sz="1400" dirty="0">
              <a:solidFill>
                <a:prstClr val="black"/>
              </a:solidFill>
              <a:ea typeface="Calibri" panose="020F0502020204030204" pitchFamily="34" charset="0"/>
            </a:endParaRPr>
          </a:p>
          <a:p>
            <a:r>
              <a:rPr lang="en-GB" sz="1400" dirty="0">
                <a:solidFill>
                  <a:srgbClr val="000000"/>
                </a:solidFill>
                <a:ea typeface="Calibri" panose="020F0502020204030204" pitchFamily="34" charset="0"/>
              </a:rPr>
              <a:t>5.30pm House Keeping - Introduction to Ella </a:t>
            </a:r>
          </a:p>
          <a:p>
            <a:endParaRPr lang="en-GB" sz="1400" dirty="0">
              <a:solidFill>
                <a:srgbClr val="000000"/>
              </a:solidFill>
              <a:ea typeface="Calibri" panose="020F0502020204030204" pitchFamily="34" charset="0"/>
            </a:endParaRPr>
          </a:p>
          <a:p>
            <a:r>
              <a:rPr lang="en-GB" sz="1400" dirty="0">
                <a:solidFill>
                  <a:srgbClr val="000000"/>
                </a:solidFill>
                <a:ea typeface="Calibri" panose="020F0502020204030204" pitchFamily="34" charset="0"/>
              </a:rPr>
              <a:t>5.35pm -  5.50pm Exploring Healthcare Science with Helen Liggett</a:t>
            </a:r>
          </a:p>
          <a:p>
            <a:endParaRPr lang="en-GB" sz="1400" dirty="0">
              <a:solidFill>
                <a:srgbClr val="000000"/>
              </a:solidFill>
              <a:ea typeface="Calibri" panose="020F0502020204030204" pitchFamily="34" charset="0"/>
            </a:endParaRPr>
          </a:p>
          <a:p>
            <a:r>
              <a:rPr lang="en-GB" sz="1400" dirty="0">
                <a:solidFill>
                  <a:srgbClr val="000000"/>
                </a:solidFill>
                <a:ea typeface="Calibri" panose="020F0502020204030204" pitchFamily="34" charset="0"/>
              </a:rPr>
              <a:t>5.50pm - 6.00pm – Adam Hawker - Trainee Clinical Scientist in Microbiology at Manchester University NHS Foundation Trust</a:t>
            </a:r>
          </a:p>
          <a:p>
            <a:endParaRPr lang="en-GB" sz="1400" dirty="0">
              <a:solidFill>
                <a:srgbClr val="000000"/>
              </a:solidFill>
              <a:ea typeface="Calibri" panose="020F0502020204030204" pitchFamily="34" charset="0"/>
            </a:endParaRPr>
          </a:p>
          <a:p>
            <a:r>
              <a:rPr lang="en-GB" sz="1400" dirty="0">
                <a:solidFill>
                  <a:srgbClr val="000000"/>
                </a:solidFill>
                <a:ea typeface="Calibri" panose="020F0502020204030204" pitchFamily="34" charset="0"/>
              </a:rPr>
              <a:t>6.00pm - 6.10pm – Joey Abrams -Trainee Biomedical Scientist in Cellular Pathology covering Royal Preston Hospital to Lancashire Teaching Hospitals Foundation Trust </a:t>
            </a:r>
          </a:p>
          <a:p>
            <a:endParaRPr lang="en-GB" sz="1400" dirty="0">
              <a:solidFill>
                <a:srgbClr val="000000"/>
              </a:solidFill>
              <a:ea typeface="Calibri" panose="020F0502020204030204" pitchFamily="34" charset="0"/>
            </a:endParaRPr>
          </a:p>
          <a:p>
            <a:r>
              <a:rPr lang="en-GB" sz="1400" dirty="0">
                <a:solidFill>
                  <a:srgbClr val="000000"/>
                </a:solidFill>
                <a:ea typeface="Calibri" panose="020F0502020204030204" pitchFamily="34" charset="0"/>
              </a:rPr>
              <a:t>6.10pm – 6.20pm – </a:t>
            </a:r>
            <a:r>
              <a:rPr lang="sv-SE" sz="1400" dirty="0">
                <a:solidFill>
                  <a:srgbClr val="000000"/>
                </a:solidFill>
                <a:ea typeface="Calibri" panose="020F0502020204030204" pitchFamily="34" charset="0"/>
              </a:rPr>
              <a:t>Dylan Smith - Cardiac Physiologist – St Helens &amp; Knowsley </a:t>
            </a:r>
          </a:p>
          <a:p>
            <a:endParaRPr lang="en-GB" sz="1400" dirty="0">
              <a:solidFill>
                <a:srgbClr val="000000"/>
              </a:solidFill>
              <a:ea typeface="Calibri" panose="020F0502020204030204" pitchFamily="34" charset="0"/>
            </a:endParaRPr>
          </a:p>
          <a:p>
            <a:r>
              <a:rPr lang="en-GB" sz="1400" dirty="0">
                <a:solidFill>
                  <a:srgbClr val="000000"/>
                </a:solidFill>
                <a:ea typeface="Calibri" panose="020F0502020204030204" pitchFamily="34" charset="0"/>
              </a:rPr>
              <a:t>6.25pm – 6.30pm Next Steps Aspire E- Learning and Health Proof </a:t>
            </a:r>
          </a:p>
          <a:p>
            <a:pPr defTabSz="514350">
              <a:defRPr/>
            </a:pPr>
            <a:endParaRPr lang="en-GB" sz="900" dirty="0">
              <a:solidFill>
                <a:prstClr val="black"/>
              </a:solidFill>
              <a:latin typeface="Calibri" panose="020F0502020204030204" pitchFamily="34" charset="0"/>
              <a:ea typeface="Calibri" panose="020F0502020204030204" pitchFamily="34" charset="0"/>
            </a:endParaRPr>
          </a:p>
        </p:txBody>
      </p:sp>
      <p:sp>
        <p:nvSpPr>
          <p:cNvPr id="4" name="Title 1">
            <a:extLst>
              <a:ext uri="{FF2B5EF4-FFF2-40B4-BE49-F238E27FC236}">
                <a16:creationId xmlns:a16="http://schemas.microsoft.com/office/drawing/2014/main" id="{DF836AC4-EAAA-2F72-F6C8-D6D89B6DE530}"/>
              </a:ext>
            </a:extLst>
          </p:cNvPr>
          <p:cNvSpPr>
            <a:spLocks noGrp="1"/>
          </p:cNvSpPr>
          <p:nvPr>
            <p:ph type="ctrTitle"/>
          </p:nvPr>
        </p:nvSpPr>
        <p:spPr>
          <a:xfrm>
            <a:off x="2483393" y="446223"/>
            <a:ext cx="1779769" cy="484260"/>
          </a:xfrm>
        </p:spPr>
        <p:txBody>
          <a:bodyPr>
            <a:normAutofit/>
          </a:bodyPr>
          <a:lstStyle/>
          <a:p>
            <a:r>
              <a:rPr lang="en-US" sz="2800" dirty="0">
                <a:cs typeface="Arial"/>
              </a:rPr>
              <a:t>Agenda  </a:t>
            </a:r>
          </a:p>
        </p:txBody>
      </p:sp>
    </p:spTree>
    <p:extLst>
      <p:ext uri="{BB962C8B-B14F-4D97-AF65-F5344CB8AC3E}">
        <p14:creationId xmlns:p14="http://schemas.microsoft.com/office/powerpoint/2010/main" val="4180695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2C2230EC-DCC3-7CCD-7CE6-224EC5AF62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flipH="1" flipV="1">
            <a:off x="91886" y="800854"/>
            <a:ext cx="399254" cy="3493473"/>
          </a:xfrm>
          <a:prstGeom prst="rect">
            <a:avLst/>
          </a:prstGeom>
        </p:spPr>
      </p:pic>
      <p:pic>
        <p:nvPicPr>
          <p:cNvPr id="2" name="Picture 1" descr="Logo&#10;&#10;Description automatically generated">
            <a:extLst>
              <a:ext uri="{FF2B5EF4-FFF2-40B4-BE49-F238E27FC236}">
                <a16:creationId xmlns:a16="http://schemas.microsoft.com/office/drawing/2014/main" id="{079F0A59-170D-F6D2-33D9-606438E23E47}"/>
              </a:ext>
            </a:extLst>
          </p:cNvPr>
          <p:cNvPicPr>
            <a:picLocks noChangeAspect="1"/>
          </p:cNvPicPr>
          <p:nvPr/>
        </p:nvPicPr>
        <p:blipFill>
          <a:blip r:embed="rId4"/>
          <a:stretch>
            <a:fillRect/>
          </a:stretch>
        </p:blipFill>
        <p:spPr>
          <a:xfrm>
            <a:off x="5326816" y="-46823"/>
            <a:ext cx="1531184" cy="727992"/>
          </a:xfrm>
          <a:prstGeom prst="rect">
            <a:avLst/>
          </a:prstGeom>
        </p:spPr>
      </p:pic>
      <p:sp>
        <p:nvSpPr>
          <p:cNvPr id="4" name="Title 1">
            <a:extLst>
              <a:ext uri="{FF2B5EF4-FFF2-40B4-BE49-F238E27FC236}">
                <a16:creationId xmlns:a16="http://schemas.microsoft.com/office/drawing/2014/main" id="{DF836AC4-EAAA-2F72-F6C8-D6D89B6DE530}"/>
              </a:ext>
            </a:extLst>
          </p:cNvPr>
          <p:cNvSpPr>
            <a:spLocks noGrp="1"/>
          </p:cNvSpPr>
          <p:nvPr>
            <p:ph type="ctrTitle"/>
          </p:nvPr>
        </p:nvSpPr>
        <p:spPr>
          <a:xfrm>
            <a:off x="993708" y="439039"/>
            <a:ext cx="1779769" cy="484260"/>
          </a:xfrm>
        </p:spPr>
        <p:txBody>
          <a:bodyPr>
            <a:normAutofit fontScale="90000"/>
          </a:bodyPr>
          <a:lstStyle/>
          <a:p>
            <a:r>
              <a:rPr lang="en-US" sz="2800" dirty="0">
                <a:cs typeface="Arial"/>
              </a:rPr>
              <a:t>Host - Ella    </a:t>
            </a:r>
          </a:p>
        </p:txBody>
      </p:sp>
      <p:sp>
        <p:nvSpPr>
          <p:cNvPr id="6" name="TextBox 5">
            <a:extLst>
              <a:ext uri="{FF2B5EF4-FFF2-40B4-BE49-F238E27FC236}">
                <a16:creationId xmlns:a16="http://schemas.microsoft.com/office/drawing/2014/main" id="{B0DCB42B-D332-1D49-A1A3-7565B790D0D7}"/>
              </a:ext>
            </a:extLst>
          </p:cNvPr>
          <p:cNvSpPr txBox="1"/>
          <p:nvPr/>
        </p:nvSpPr>
        <p:spPr>
          <a:xfrm>
            <a:off x="551061" y="1291476"/>
            <a:ext cx="5964795" cy="2793072"/>
          </a:xfrm>
          <a:prstGeom prst="rect">
            <a:avLst/>
          </a:prstGeom>
          <a:noFill/>
        </p:spPr>
        <p:txBody>
          <a:bodyPr wrap="square">
            <a:spAutoFit/>
          </a:bodyPr>
          <a:lstStyle/>
          <a:p>
            <a:r>
              <a:rPr lang="en-GB" dirty="0">
                <a:solidFill>
                  <a:srgbClr val="000000"/>
                </a:solidFill>
              </a:rPr>
              <a:t>2021 Integrated Masters’ Anatomy and Human Biology course</a:t>
            </a:r>
          </a:p>
          <a:p>
            <a:r>
              <a:rPr lang="en-GB" dirty="0">
                <a:solidFill>
                  <a:srgbClr val="000000"/>
                </a:solidFill>
              </a:rPr>
              <a:t>University of Liverpool </a:t>
            </a:r>
          </a:p>
          <a:p>
            <a:endParaRPr lang="en-GB" dirty="0">
              <a:solidFill>
                <a:srgbClr val="000000"/>
              </a:solidFill>
            </a:endParaRPr>
          </a:p>
          <a:p>
            <a:r>
              <a:rPr lang="en-GB" dirty="0">
                <a:solidFill>
                  <a:srgbClr val="000000"/>
                </a:solidFill>
              </a:rPr>
              <a:t>Part time St. Helen’s and Knowsley Teaching Hospitals Trust </a:t>
            </a:r>
          </a:p>
          <a:p>
            <a:r>
              <a:rPr lang="en-GB" dirty="0">
                <a:solidFill>
                  <a:srgbClr val="000000"/>
                </a:solidFill>
              </a:rPr>
              <a:t>Whiston have also given me the opportunity to turn my work in </a:t>
            </a:r>
          </a:p>
          <a:p>
            <a:r>
              <a:rPr lang="en-GB" dirty="0">
                <a:solidFill>
                  <a:srgbClr val="000000"/>
                </a:solidFill>
              </a:rPr>
              <a:t>the lab into a recognised qualification</a:t>
            </a:r>
          </a:p>
          <a:p>
            <a:endParaRPr lang="en-GB" dirty="0">
              <a:solidFill>
                <a:srgbClr val="000000"/>
              </a:solidFill>
            </a:endParaRPr>
          </a:p>
          <a:p>
            <a:r>
              <a:rPr lang="en-GB" dirty="0">
                <a:solidFill>
                  <a:srgbClr val="000000"/>
                </a:solidFill>
              </a:rPr>
              <a:t>I am currently completing a portfolio to become part of the IBMS as a registered science technician!</a:t>
            </a:r>
          </a:p>
          <a:p>
            <a:endParaRPr lang="en-GB" dirty="0">
              <a:solidFill>
                <a:srgbClr val="000000"/>
              </a:solidFill>
            </a:endParaRPr>
          </a:p>
          <a:p>
            <a:r>
              <a:rPr lang="en-GB" dirty="0">
                <a:solidFill>
                  <a:srgbClr val="000000"/>
                </a:solidFill>
              </a:rPr>
              <a:t>Why not start building your Creating Careers A Step Ahead </a:t>
            </a:r>
          </a:p>
          <a:p>
            <a:r>
              <a:rPr lang="en-GB" dirty="0">
                <a:solidFill>
                  <a:srgbClr val="000000"/>
                </a:solidFill>
              </a:rPr>
              <a:t>Portfolio with what you have learn ’t from todays webinar. </a:t>
            </a:r>
          </a:p>
          <a:p>
            <a:endParaRPr lang="en-GB" dirty="0"/>
          </a:p>
        </p:txBody>
      </p:sp>
      <p:pic>
        <p:nvPicPr>
          <p:cNvPr id="8" name="Picture 7">
            <a:extLst>
              <a:ext uri="{FF2B5EF4-FFF2-40B4-BE49-F238E27FC236}">
                <a16:creationId xmlns:a16="http://schemas.microsoft.com/office/drawing/2014/main" id="{5FFAF9FA-B36F-0E4C-9C81-75A722CF2D0E}"/>
              </a:ext>
            </a:extLst>
          </p:cNvPr>
          <p:cNvPicPr>
            <a:picLocks noChangeAspect="1"/>
          </p:cNvPicPr>
          <p:nvPr/>
        </p:nvPicPr>
        <p:blipFill>
          <a:blip r:embed="rId5"/>
          <a:stretch>
            <a:fillRect/>
          </a:stretch>
        </p:blipFill>
        <p:spPr>
          <a:xfrm>
            <a:off x="5516355" y="2591596"/>
            <a:ext cx="1152105" cy="1963350"/>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53BEE265-2510-8628-E9A2-6AB479266258}"/>
              </a:ext>
            </a:extLst>
          </p:cNvPr>
          <p:cNvPicPr>
            <a:picLocks noChangeAspect="1"/>
          </p:cNvPicPr>
          <p:nvPr/>
        </p:nvPicPr>
        <p:blipFill>
          <a:blip r:embed="rId6"/>
          <a:stretch>
            <a:fillRect/>
          </a:stretch>
        </p:blipFill>
        <p:spPr>
          <a:xfrm>
            <a:off x="3929434" y="3899140"/>
            <a:ext cx="1527001" cy="790373"/>
          </a:xfrm>
          <a:prstGeom prst="rect">
            <a:avLst/>
          </a:prstGeom>
        </p:spPr>
      </p:pic>
    </p:spTree>
    <p:extLst>
      <p:ext uri="{BB962C8B-B14F-4D97-AF65-F5344CB8AC3E}">
        <p14:creationId xmlns:p14="http://schemas.microsoft.com/office/powerpoint/2010/main" val="790563481"/>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0C2814-CCA9-414A-8DF6-42A726E7D614}"/>
              </a:ext>
            </a:extLst>
          </p:cNvPr>
          <p:cNvPicPr>
            <a:picLocks noChangeAspect="1"/>
          </p:cNvPicPr>
          <p:nvPr/>
        </p:nvPicPr>
        <p:blipFill rotWithShape="1">
          <a:blip r:embed="rId2"/>
          <a:srcRect t="229" b="734"/>
          <a:stretch/>
        </p:blipFill>
        <p:spPr>
          <a:xfrm>
            <a:off x="0" y="1541654"/>
            <a:ext cx="3383658" cy="2227053"/>
          </a:xfrm>
          <a:prstGeom prst="rect">
            <a:avLst/>
          </a:prstGeom>
        </p:spPr>
      </p:pic>
      <p:pic>
        <p:nvPicPr>
          <p:cNvPr id="8" name="Picture 7">
            <a:extLst>
              <a:ext uri="{FF2B5EF4-FFF2-40B4-BE49-F238E27FC236}">
                <a16:creationId xmlns:a16="http://schemas.microsoft.com/office/drawing/2014/main" id="{9C623159-44A8-B542-9D24-1088A9F3B705}"/>
              </a:ext>
            </a:extLst>
          </p:cNvPr>
          <p:cNvPicPr>
            <a:picLocks noChangeAspect="1"/>
          </p:cNvPicPr>
          <p:nvPr/>
        </p:nvPicPr>
        <p:blipFill rotWithShape="1">
          <a:blip r:embed="rId3"/>
          <a:srcRect t="753" b="184"/>
          <a:stretch/>
        </p:blipFill>
        <p:spPr>
          <a:xfrm>
            <a:off x="3495416" y="1541654"/>
            <a:ext cx="3362586" cy="2213812"/>
          </a:xfrm>
          <a:prstGeom prst="rect">
            <a:avLst/>
          </a:prstGeom>
        </p:spPr>
      </p:pic>
      <p:sp>
        <p:nvSpPr>
          <p:cNvPr id="2" name="Title 1">
            <a:extLst>
              <a:ext uri="{FF2B5EF4-FFF2-40B4-BE49-F238E27FC236}">
                <a16:creationId xmlns:a16="http://schemas.microsoft.com/office/drawing/2014/main" id="{22DAD7A6-623E-514F-BFE9-9BDEC796272C}"/>
              </a:ext>
            </a:extLst>
          </p:cNvPr>
          <p:cNvSpPr>
            <a:spLocks noGrp="1"/>
          </p:cNvSpPr>
          <p:nvPr>
            <p:ph type="ctrTitle"/>
          </p:nvPr>
        </p:nvSpPr>
        <p:spPr>
          <a:xfrm>
            <a:off x="101407" y="959055"/>
            <a:ext cx="6437897" cy="484260"/>
          </a:xfrm>
        </p:spPr>
        <p:txBody>
          <a:bodyPr>
            <a:normAutofit fontScale="90000"/>
          </a:bodyPr>
          <a:lstStyle/>
          <a:p>
            <a:r>
              <a:rPr lang="en-US" sz="2800" dirty="0">
                <a:cs typeface="Arial"/>
              </a:rPr>
              <a:t>Healthcare Science Careers Showcase </a:t>
            </a:r>
          </a:p>
        </p:txBody>
      </p:sp>
      <p:sp>
        <p:nvSpPr>
          <p:cNvPr id="3" name="Subtitle 2">
            <a:extLst>
              <a:ext uri="{FF2B5EF4-FFF2-40B4-BE49-F238E27FC236}">
                <a16:creationId xmlns:a16="http://schemas.microsoft.com/office/drawing/2014/main" id="{9C61A5FE-A2DA-F048-8E22-57F2866C6F74}"/>
              </a:ext>
            </a:extLst>
          </p:cNvPr>
          <p:cNvSpPr>
            <a:spLocks noGrp="1"/>
          </p:cNvSpPr>
          <p:nvPr>
            <p:ph type="subTitle" idx="1"/>
          </p:nvPr>
        </p:nvSpPr>
        <p:spPr>
          <a:xfrm>
            <a:off x="243254" y="4077796"/>
            <a:ext cx="6296050" cy="540308"/>
          </a:xfrm>
        </p:spPr>
        <p:txBody>
          <a:bodyPr vert="horz" lIns="91440" tIns="45720" rIns="91440" bIns="45720" rtlCol="0" anchor="t">
            <a:normAutofit/>
          </a:bodyPr>
          <a:lstStyle/>
          <a:p>
            <a:r>
              <a:rPr lang="en-US" dirty="0">
                <a:cs typeface="Arial"/>
              </a:rPr>
              <a:t>Helen Liggett</a:t>
            </a:r>
            <a:endParaRPr lang="en-GB" dirty="0">
              <a:cs typeface="Arial"/>
            </a:endParaRPr>
          </a:p>
          <a:p>
            <a:r>
              <a:rPr lang="en-GB" dirty="0">
                <a:cs typeface="Arial"/>
              </a:rPr>
              <a:t>NW Regional Healthcare Science Lead  / Pathology Lead NHSE</a:t>
            </a:r>
          </a:p>
          <a:p>
            <a:endParaRPr lang="en-US" dirty="0">
              <a:cs typeface="Arial"/>
            </a:endParaRPr>
          </a:p>
        </p:txBody>
      </p:sp>
      <p:sp>
        <p:nvSpPr>
          <p:cNvPr id="11" name="Triangle 10">
            <a:extLst>
              <a:ext uri="{FF2B5EF4-FFF2-40B4-BE49-F238E27FC236}">
                <a16:creationId xmlns:a16="http://schemas.microsoft.com/office/drawing/2014/main" id="{8E81544A-A4CA-384F-937F-7EAC77B67FBC}"/>
              </a:ext>
            </a:extLst>
          </p:cNvPr>
          <p:cNvSpPr/>
          <p:nvPr/>
        </p:nvSpPr>
        <p:spPr>
          <a:xfrm rot="10800000">
            <a:off x="303039" y="1541654"/>
            <a:ext cx="584887" cy="240204"/>
          </a:xfrm>
          <a:prstGeom prst="triangle">
            <a:avLst>
              <a:gd name="adj" fmla="val 47183"/>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128372D-C4B4-BF45-BF8F-065FBDC2AA95}"/>
              </a:ext>
            </a:extLst>
          </p:cNvPr>
          <p:cNvSpPr/>
          <p:nvPr/>
        </p:nvSpPr>
        <p:spPr>
          <a:xfrm>
            <a:off x="0" y="3710429"/>
            <a:ext cx="6858000" cy="1290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sp>
        <p:nvSpPr>
          <p:cNvPr id="13" name="Rectangle 12">
            <a:extLst>
              <a:ext uri="{FF2B5EF4-FFF2-40B4-BE49-F238E27FC236}">
                <a16:creationId xmlns:a16="http://schemas.microsoft.com/office/drawing/2014/main" id="{21DA40B3-60F1-AC4C-BC75-1DFB592B81D3}"/>
              </a:ext>
            </a:extLst>
          </p:cNvPr>
          <p:cNvSpPr/>
          <p:nvPr/>
        </p:nvSpPr>
        <p:spPr>
          <a:xfrm>
            <a:off x="0" y="3839521"/>
            <a:ext cx="6858000" cy="1290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13"/>
          </a:p>
        </p:txBody>
      </p:sp>
      <p:pic>
        <p:nvPicPr>
          <p:cNvPr id="14" name="Picture 13">
            <a:extLst>
              <a:ext uri="{FF2B5EF4-FFF2-40B4-BE49-F238E27FC236}">
                <a16:creationId xmlns:a16="http://schemas.microsoft.com/office/drawing/2014/main" id="{859F973A-FB81-4F4A-A2C3-7512A5F7B6F7}"/>
              </a:ext>
            </a:extLst>
          </p:cNvPr>
          <p:cNvPicPr preferRelativeResize="0">
            <a:picLocks/>
          </p:cNvPicPr>
          <p:nvPr/>
        </p:nvPicPr>
        <p:blipFill>
          <a:blip r:embed="rId4"/>
          <a:stretch>
            <a:fillRect/>
          </a:stretch>
        </p:blipFill>
        <p:spPr>
          <a:xfrm>
            <a:off x="4125114" y="-1528"/>
            <a:ext cx="2732886" cy="1047600"/>
          </a:xfrm>
          <a:prstGeom prst="rect">
            <a:avLst/>
          </a:prstGeom>
        </p:spPr>
      </p:pic>
      <p:pic>
        <p:nvPicPr>
          <p:cNvPr id="16" name="Picture 15" descr="National School of Healthcare Science logo">
            <a:extLst>
              <a:ext uri="{FF2B5EF4-FFF2-40B4-BE49-F238E27FC236}">
                <a16:creationId xmlns:a16="http://schemas.microsoft.com/office/drawing/2014/main" id="{9CD2054D-C25B-4538-9230-80BE9471E579}"/>
              </a:ext>
            </a:extLst>
          </p:cNvPr>
          <p:cNvPicPr/>
          <p:nvPr/>
        </p:nvPicPr>
        <p:blipFill>
          <a:blip r:embed="rId5"/>
          <a:stretch>
            <a:fillRect/>
          </a:stretch>
        </p:blipFill>
        <p:spPr>
          <a:xfrm>
            <a:off x="158088" y="107365"/>
            <a:ext cx="2115820" cy="719455"/>
          </a:xfrm>
          <a:prstGeom prst="rect">
            <a:avLst/>
          </a:prstGeom>
        </p:spPr>
      </p:pic>
    </p:spTree>
    <p:extLst>
      <p:ext uri="{BB962C8B-B14F-4D97-AF65-F5344CB8AC3E}">
        <p14:creationId xmlns:p14="http://schemas.microsoft.com/office/powerpoint/2010/main" val="10858016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E2CB378-4406-1045-A560-FBBB596C63A5}"/>
              </a:ext>
            </a:extLst>
          </p:cNvPr>
          <p:cNvSpPr txBox="1"/>
          <p:nvPr/>
        </p:nvSpPr>
        <p:spPr>
          <a:xfrm>
            <a:off x="61924" y="58951"/>
            <a:ext cx="6646237" cy="1200329"/>
          </a:xfrm>
          <a:prstGeom prst="rect">
            <a:avLst/>
          </a:prstGeom>
          <a:noFill/>
        </p:spPr>
        <p:txBody>
          <a:bodyPr wrap="square" rtlCol="0">
            <a:spAutoFit/>
          </a:bodyPr>
          <a:lstStyle/>
          <a:p>
            <a:r>
              <a:rPr lang="en-US" sz="3600" b="1" dirty="0">
                <a:solidFill>
                  <a:srgbClr val="C0006F"/>
                </a:solidFill>
                <a:latin typeface="+mj-lt"/>
              </a:rPr>
              <a:t>Scale and impact of healthcare science</a:t>
            </a:r>
          </a:p>
        </p:txBody>
      </p:sp>
      <p:pic>
        <p:nvPicPr>
          <p:cNvPr id="6" name="Picture 5" descr="A screenshot of a computer&#10;&#10;Description automatically generated with medium confidence">
            <a:extLst>
              <a:ext uri="{FF2B5EF4-FFF2-40B4-BE49-F238E27FC236}">
                <a16:creationId xmlns:a16="http://schemas.microsoft.com/office/drawing/2014/main" id="{92D8CE16-9ABC-0446-9CAB-19F294D7E721}"/>
              </a:ext>
            </a:extLst>
          </p:cNvPr>
          <p:cNvPicPr>
            <a:picLocks noChangeAspect="1"/>
          </p:cNvPicPr>
          <p:nvPr/>
        </p:nvPicPr>
        <p:blipFill>
          <a:blip r:embed="rId2"/>
          <a:stretch>
            <a:fillRect/>
          </a:stretch>
        </p:blipFill>
        <p:spPr>
          <a:xfrm>
            <a:off x="214866" y="849770"/>
            <a:ext cx="6428267" cy="3612925"/>
          </a:xfrm>
          <a:prstGeom prst="rect">
            <a:avLst/>
          </a:prstGeom>
        </p:spPr>
      </p:pic>
    </p:spTree>
    <p:extLst>
      <p:ext uri="{BB962C8B-B14F-4D97-AF65-F5344CB8AC3E}">
        <p14:creationId xmlns:p14="http://schemas.microsoft.com/office/powerpoint/2010/main" val="3942153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5E8DC-44AA-47E1-BE5F-D48A69D6FF54}"/>
              </a:ext>
            </a:extLst>
          </p:cNvPr>
          <p:cNvSpPr>
            <a:spLocks noGrp="1"/>
          </p:cNvSpPr>
          <p:nvPr>
            <p:ph type="title"/>
          </p:nvPr>
        </p:nvSpPr>
        <p:spPr>
          <a:xfrm>
            <a:off x="314946" y="683688"/>
            <a:ext cx="5915025" cy="357865"/>
          </a:xfrm>
        </p:spPr>
        <p:txBody>
          <a:bodyPr>
            <a:noAutofit/>
          </a:bodyPr>
          <a:lstStyle/>
          <a:p>
            <a:r>
              <a:rPr lang="en-GB" sz="2025">
                <a:cs typeface="Arial" panose="020B0604020202020204" pitchFamily="34" charset="0"/>
              </a:rPr>
              <a:t>Scientific advance transforming healthcare</a:t>
            </a:r>
          </a:p>
        </p:txBody>
      </p:sp>
      <p:sp>
        <p:nvSpPr>
          <p:cNvPr id="6" name="Text Placeholder 5">
            <a:extLst>
              <a:ext uri="{FF2B5EF4-FFF2-40B4-BE49-F238E27FC236}">
                <a16:creationId xmlns:a16="http://schemas.microsoft.com/office/drawing/2014/main" id="{865DF7F0-3E1E-4CEF-94C9-FB05D4710457}"/>
              </a:ext>
            </a:extLst>
          </p:cNvPr>
          <p:cNvSpPr>
            <a:spLocks noGrp="1"/>
          </p:cNvSpPr>
          <p:nvPr>
            <p:ph idx="1"/>
          </p:nvPr>
        </p:nvSpPr>
        <p:spPr>
          <a:xfrm>
            <a:off x="361003" y="1018770"/>
            <a:ext cx="4396201" cy="329500"/>
          </a:xfrm>
        </p:spPr>
        <p:txBody>
          <a:bodyPr>
            <a:normAutofit/>
          </a:bodyPr>
          <a:lstStyle/>
          <a:p>
            <a:r>
              <a:rPr lang="en-GB" sz="1350">
                <a:cs typeface="Arial" panose="020B0604020202020204" pitchFamily="34" charset="0"/>
              </a:rPr>
              <a:t>NSHCS trains scientists in all these areas</a:t>
            </a:r>
            <a:endParaRPr lang="en-GB" b="1">
              <a:solidFill>
                <a:schemeClr val="tx1"/>
              </a:solidFill>
            </a:endParaRPr>
          </a:p>
        </p:txBody>
      </p:sp>
      <p:grpSp>
        <p:nvGrpSpPr>
          <p:cNvPr id="23" name="Group 22">
            <a:extLst>
              <a:ext uri="{FF2B5EF4-FFF2-40B4-BE49-F238E27FC236}">
                <a16:creationId xmlns:a16="http://schemas.microsoft.com/office/drawing/2014/main" id="{2B8F536E-362E-46EF-8058-57B1ED48CADB}"/>
              </a:ext>
            </a:extLst>
          </p:cNvPr>
          <p:cNvGrpSpPr/>
          <p:nvPr/>
        </p:nvGrpSpPr>
        <p:grpSpPr>
          <a:xfrm>
            <a:off x="2784262" y="1707313"/>
            <a:ext cx="995171" cy="1146940"/>
            <a:chOff x="3406746" y="1203871"/>
            <a:chExt cx="1769193" cy="2039004"/>
          </a:xfrm>
        </p:grpSpPr>
        <p:sp>
          <p:nvSpPr>
            <p:cNvPr id="24" name="Freeform: Shape 23">
              <a:extLst>
                <a:ext uri="{FF2B5EF4-FFF2-40B4-BE49-F238E27FC236}">
                  <a16:creationId xmlns:a16="http://schemas.microsoft.com/office/drawing/2014/main" id="{9F4114CF-90DA-410D-966A-096C16A9B31B}"/>
                </a:ext>
              </a:extLst>
            </p:cNvPr>
            <p:cNvSpPr/>
            <p:nvPr/>
          </p:nvSpPr>
          <p:spPr>
            <a:xfrm>
              <a:off x="3406746" y="1203871"/>
              <a:ext cx="1368123" cy="732155"/>
            </a:xfrm>
            <a:custGeom>
              <a:avLst/>
              <a:gdLst>
                <a:gd name="connsiteX0" fmla="*/ 0 w 1368123"/>
                <a:gd name="connsiteY0" fmla="*/ 0 h 732155"/>
                <a:gd name="connsiteX1" fmla="*/ 1368123 w 1368123"/>
                <a:gd name="connsiteY1" fmla="*/ 0 h 732155"/>
                <a:gd name="connsiteX2" fmla="*/ 1368123 w 1368123"/>
                <a:gd name="connsiteY2" fmla="*/ 732155 h 732155"/>
                <a:gd name="connsiteX3" fmla="*/ 0 w 1368123"/>
                <a:gd name="connsiteY3" fmla="*/ 732155 h 732155"/>
                <a:gd name="connsiteX4" fmla="*/ 0 w 1368123"/>
                <a:gd name="connsiteY4" fmla="*/ 0 h 732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123" h="732155">
                  <a:moveTo>
                    <a:pt x="0" y="0"/>
                  </a:moveTo>
                  <a:lnTo>
                    <a:pt x="1368123" y="0"/>
                  </a:lnTo>
                  <a:lnTo>
                    <a:pt x="1368123" y="732155"/>
                  </a:lnTo>
                  <a:lnTo>
                    <a:pt x="0" y="732155"/>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300030">
                <a:lnSpc>
                  <a:spcPct val="90000"/>
                </a:lnSpc>
                <a:spcBef>
                  <a:spcPct val="0"/>
                </a:spcBef>
                <a:spcAft>
                  <a:spcPct val="35000"/>
                </a:spcAft>
              </a:pPr>
              <a:r>
                <a:rPr lang="en-GB" sz="900" b="1">
                  <a:latin typeface="Arial Narrow" panose="020B0606020202030204" pitchFamily="34" charset="0"/>
                </a:rPr>
                <a:t>Wearables &amp; biometric tech</a:t>
              </a:r>
            </a:p>
          </p:txBody>
        </p:sp>
        <p:sp>
          <p:nvSpPr>
            <p:cNvPr id="25" name="Oval 24">
              <a:extLst>
                <a:ext uri="{FF2B5EF4-FFF2-40B4-BE49-F238E27FC236}">
                  <a16:creationId xmlns:a16="http://schemas.microsoft.com/office/drawing/2014/main" id="{23C09E36-B65A-4614-AA91-9AE28F0536F2}"/>
                </a:ext>
              </a:extLst>
            </p:cNvPr>
            <p:cNvSpPr/>
            <p:nvPr/>
          </p:nvSpPr>
          <p:spPr>
            <a:xfrm>
              <a:off x="3668539" y="1781716"/>
              <a:ext cx="1507400" cy="1461159"/>
            </a:xfrm>
            <a:prstGeom prst="ellipse">
              <a:avLst/>
            </a:prstGeom>
            <a:solidFill>
              <a:schemeClr val="tx2">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grpSp>
      <p:grpSp>
        <p:nvGrpSpPr>
          <p:cNvPr id="26" name="Group 25">
            <a:extLst>
              <a:ext uri="{FF2B5EF4-FFF2-40B4-BE49-F238E27FC236}">
                <a16:creationId xmlns:a16="http://schemas.microsoft.com/office/drawing/2014/main" id="{A1FE48C7-0CCE-4F55-9021-6F18CEBDECF5}"/>
              </a:ext>
            </a:extLst>
          </p:cNvPr>
          <p:cNvGrpSpPr/>
          <p:nvPr/>
        </p:nvGrpSpPr>
        <p:grpSpPr>
          <a:xfrm>
            <a:off x="3078940" y="1723923"/>
            <a:ext cx="1223378" cy="1166134"/>
            <a:chOff x="3930618" y="1233396"/>
            <a:chExt cx="2174895" cy="2073127"/>
          </a:xfrm>
        </p:grpSpPr>
        <p:sp>
          <p:nvSpPr>
            <p:cNvPr id="27" name="Freeform: Shape 26">
              <a:extLst>
                <a:ext uri="{FF2B5EF4-FFF2-40B4-BE49-F238E27FC236}">
                  <a16:creationId xmlns:a16="http://schemas.microsoft.com/office/drawing/2014/main" id="{CCF2D9EA-9F00-4D1E-A626-1E778957735B}"/>
                </a:ext>
              </a:extLst>
            </p:cNvPr>
            <p:cNvSpPr/>
            <p:nvPr/>
          </p:nvSpPr>
          <p:spPr>
            <a:xfrm>
              <a:off x="4812015" y="1233396"/>
              <a:ext cx="1293498" cy="805370"/>
            </a:xfrm>
            <a:custGeom>
              <a:avLst/>
              <a:gdLst>
                <a:gd name="connsiteX0" fmla="*/ 0 w 1293498"/>
                <a:gd name="connsiteY0" fmla="*/ 0 h 805370"/>
                <a:gd name="connsiteX1" fmla="*/ 1293498 w 1293498"/>
                <a:gd name="connsiteY1" fmla="*/ 0 h 805370"/>
                <a:gd name="connsiteX2" fmla="*/ 1293498 w 1293498"/>
                <a:gd name="connsiteY2" fmla="*/ 805370 h 805370"/>
                <a:gd name="connsiteX3" fmla="*/ 0 w 1293498"/>
                <a:gd name="connsiteY3" fmla="*/ 805370 h 805370"/>
                <a:gd name="connsiteX4" fmla="*/ 0 w 1293498"/>
                <a:gd name="connsiteY4" fmla="*/ 0 h 80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3498" h="805370">
                  <a:moveTo>
                    <a:pt x="0" y="0"/>
                  </a:moveTo>
                  <a:lnTo>
                    <a:pt x="1293498" y="0"/>
                  </a:lnTo>
                  <a:lnTo>
                    <a:pt x="1293498" y="805370"/>
                  </a:lnTo>
                  <a:lnTo>
                    <a:pt x="0" y="805370"/>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300030">
                <a:lnSpc>
                  <a:spcPct val="90000"/>
                </a:lnSpc>
                <a:spcBef>
                  <a:spcPct val="0"/>
                </a:spcBef>
                <a:spcAft>
                  <a:spcPct val="35000"/>
                </a:spcAft>
              </a:pPr>
              <a:r>
                <a:rPr lang="en-GB" sz="900" b="1">
                  <a:latin typeface="Arial Narrow" panose="020B0606020202030204" pitchFamily="34" charset="0"/>
                </a:rPr>
                <a:t>Nanotech &amp; Synthetic Biology</a:t>
              </a:r>
            </a:p>
          </p:txBody>
        </p:sp>
        <p:sp>
          <p:nvSpPr>
            <p:cNvPr id="28" name="Oval 27">
              <a:extLst>
                <a:ext uri="{FF2B5EF4-FFF2-40B4-BE49-F238E27FC236}">
                  <a16:creationId xmlns:a16="http://schemas.microsoft.com/office/drawing/2014/main" id="{7DB9849C-D93D-4A68-B9B2-37EF63AFFA61}"/>
                </a:ext>
              </a:extLst>
            </p:cNvPr>
            <p:cNvSpPr/>
            <p:nvPr/>
          </p:nvSpPr>
          <p:spPr>
            <a:xfrm>
              <a:off x="3930618" y="1845364"/>
              <a:ext cx="1507400" cy="1461159"/>
            </a:xfrm>
            <a:prstGeom prst="ellipse">
              <a:avLst/>
            </a:prstGeom>
            <a:solidFill>
              <a:schemeClr val="accent1">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a:lstStyle/>
            <a:p>
              <a:endParaRPr lang="en-GB" sz="760"/>
            </a:p>
          </p:txBody>
        </p:sp>
      </p:grpSp>
      <p:grpSp>
        <p:nvGrpSpPr>
          <p:cNvPr id="29" name="Group 28">
            <a:extLst>
              <a:ext uri="{FF2B5EF4-FFF2-40B4-BE49-F238E27FC236}">
                <a16:creationId xmlns:a16="http://schemas.microsoft.com/office/drawing/2014/main" id="{7626B369-FDE1-4C5C-99A9-76385BBEFFBD}"/>
              </a:ext>
            </a:extLst>
          </p:cNvPr>
          <p:cNvGrpSpPr/>
          <p:nvPr/>
        </p:nvGrpSpPr>
        <p:grpSpPr>
          <a:xfrm>
            <a:off x="3183728" y="2234966"/>
            <a:ext cx="1518610" cy="821902"/>
            <a:chOff x="4116910" y="2141919"/>
            <a:chExt cx="2699750" cy="1461159"/>
          </a:xfrm>
        </p:grpSpPr>
        <p:sp>
          <p:nvSpPr>
            <p:cNvPr id="30" name="Freeform: Shape 29">
              <a:extLst>
                <a:ext uri="{FF2B5EF4-FFF2-40B4-BE49-F238E27FC236}">
                  <a16:creationId xmlns:a16="http://schemas.microsoft.com/office/drawing/2014/main" id="{D0EEFE5A-9967-4D88-B93D-1F5A2F483F58}"/>
                </a:ext>
              </a:extLst>
            </p:cNvPr>
            <p:cNvSpPr/>
            <p:nvPr/>
          </p:nvSpPr>
          <p:spPr>
            <a:xfrm>
              <a:off x="5548037" y="2236814"/>
              <a:ext cx="1268623" cy="860282"/>
            </a:xfrm>
            <a:custGeom>
              <a:avLst/>
              <a:gdLst>
                <a:gd name="connsiteX0" fmla="*/ 0 w 1268623"/>
                <a:gd name="connsiteY0" fmla="*/ 0 h 860282"/>
                <a:gd name="connsiteX1" fmla="*/ 1268623 w 1268623"/>
                <a:gd name="connsiteY1" fmla="*/ 0 h 860282"/>
                <a:gd name="connsiteX2" fmla="*/ 1268623 w 1268623"/>
                <a:gd name="connsiteY2" fmla="*/ 860282 h 860282"/>
                <a:gd name="connsiteX3" fmla="*/ 0 w 1268623"/>
                <a:gd name="connsiteY3" fmla="*/ 860282 h 860282"/>
                <a:gd name="connsiteX4" fmla="*/ 0 w 1268623"/>
                <a:gd name="connsiteY4" fmla="*/ 0 h 86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623" h="860282">
                  <a:moveTo>
                    <a:pt x="0" y="0"/>
                  </a:moveTo>
                  <a:lnTo>
                    <a:pt x="1268623" y="0"/>
                  </a:lnTo>
                  <a:lnTo>
                    <a:pt x="1268623" y="860282"/>
                  </a:lnTo>
                  <a:lnTo>
                    <a:pt x="0" y="860282"/>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300030">
                <a:lnSpc>
                  <a:spcPct val="90000"/>
                </a:lnSpc>
                <a:spcBef>
                  <a:spcPct val="0"/>
                </a:spcBef>
                <a:spcAft>
                  <a:spcPct val="35000"/>
                </a:spcAft>
              </a:pPr>
              <a:r>
                <a:rPr lang="en-GB" sz="900" b="1">
                  <a:latin typeface="Arial Narrow" panose="020B0606020202030204" pitchFamily="34" charset="0"/>
                </a:rPr>
                <a:t>Apps &amp; </a:t>
              </a:r>
              <a:br>
                <a:rPr lang="en-GB" sz="900" b="1">
                  <a:latin typeface="Arial Narrow" panose="020B0606020202030204" pitchFamily="34" charset="0"/>
                </a:rPr>
              </a:br>
              <a:r>
                <a:rPr lang="en-GB" sz="900" b="1">
                  <a:latin typeface="Arial Narrow" panose="020B0606020202030204" pitchFamily="34" charset="0"/>
                </a:rPr>
                <a:t>Mobile Health</a:t>
              </a:r>
            </a:p>
          </p:txBody>
        </p:sp>
        <p:sp>
          <p:nvSpPr>
            <p:cNvPr id="31" name="Oval 30">
              <a:extLst>
                <a:ext uri="{FF2B5EF4-FFF2-40B4-BE49-F238E27FC236}">
                  <a16:creationId xmlns:a16="http://schemas.microsoft.com/office/drawing/2014/main" id="{B8812292-6023-4A68-8829-C699622A419F}"/>
                </a:ext>
              </a:extLst>
            </p:cNvPr>
            <p:cNvSpPr/>
            <p:nvPr/>
          </p:nvSpPr>
          <p:spPr>
            <a:xfrm>
              <a:off x="4116910" y="2141919"/>
              <a:ext cx="1507400" cy="1461159"/>
            </a:xfrm>
            <a:prstGeom prst="ellipse">
              <a:avLst/>
            </a:prstGeom>
            <a:solidFill>
              <a:schemeClr val="accent3">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grpSp>
      <p:grpSp>
        <p:nvGrpSpPr>
          <p:cNvPr id="32" name="Group 31">
            <a:extLst>
              <a:ext uri="{FF2B5EF4-FFF2-40B4-BE49-F238E27FC236}">
                <a16:creationId xmlns:a16="http://schemas.microsoft.com/office/drawing/2014/main" id="{A1882E5B-53FE-4D5C-B0D6-AED965CE9555}"/>
              </a:ext>
            </a:extLst>
          </p:cNvPr>
          <p:cNvGrpSpPr/>
          <p:nvPr/>
        </p:nvGrpSpPr>
        <p:grpSpPr>
          <a:xfrm>
            <a:off x="2960834" y="2472321"/>
            <a:ext cx="847913" cy="1251761"/>
            <a:chOff x="3720655" y="2563882"/>
            <a:chExt cx="1507400" cy="2225353"/>
          </a:xfrm>
        </p:grpSpPr>
        <p:sp>
          <p:nvSpPr>
            <p:cNvPr id="33" name="Freeform: Shape 32">
              <a:extLst>
                <a:ext uri="{FF2B5EF4-FFF2-40B4-BE49-F238E27FC236}">
                  <a16:creationId xmlns:a16="http://schemas.microsoft.com/office/drawing/2014/main" id="{929CF19E-EED5-4DB7-A3A7-0FB6BD751955}"/>
                </a:ext>
              </a:extLst>
            </p:cNvPr>
            <p:cNvSpPr/>
            <p:nvPr/>
          </p:nvSpPr>
          <p:spPr>
            <a:xfrm>
              <a:off x="3907316" y="3928953"/>
              <a:ext cx="1268623" cy="860282"/>
            </a:xfrm>
            <a:custGeom>
              <a:avLst/>
              <a:gdLst>
                <a:gd name="connsiteX0" fmla="*/ 0 w 1268623"/>
                <a:gd name="connsiteY0" fmla="*/ 0 h 860282"/>
                <a:gd name="connsiteX1" fmla="*/ 1268623 w 1268623"/>
                <a:gd name="connsiteY1" fmla="*/ 0 h 860282"/>
                <a:gd name="connsiteX2" fmla="*/ 1268623 w 1268623"/>
                <a:gd name="connsiteY2" fmla="*/ 860282 h 860282"/>
                <a:gd name="connsiteX3" fmla="*/ 0 w 1268623"/>
                <a:gd name="connsiteY3" fmla="*/ 860282 h 860282"/>
                <a:gd name="connsiteX4" fmla="*/ 0 w 1268623"/>
                <a:gd name="connsiteY4" fmla="*/ 0 h 8602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8623" h="860282">
                  <a:moveTo>
                    <a:pt x="0" y="0"/>
                  </a:moveTo>
                  <a:lnTo>
                    <a:pt x="1268623" y="0"/>
                  </a:lnTo>
                  <a:lnTo>
                    <a:pt x="1268623" y="860282"/>
                  </a:lnTo>
                  <a:lnTo>
                    <a:pt x="0" y="860282"/>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300030">
                <a:lnSpc>
                  <a:spcPct val="90000"/>
                </a:lnSpc>
                <a:spcBef>
                  <a:spcPct val="0"/>
                </a:spcBef>
                <a:spcAft>
                  <a:spcPct val="35000"/>
                </a:spcAft>
              </a:pPr>
              <a:r>
                <a:rPr lang="en-GB" sz="900" b="1">
                  <a:latin typeface="Arial Narrow" panose="020B0606020202030204" pitchFamily="34" charset="0"/>
                </a:rPr>
                <a:t>3D printing &amp; bioprinting</a:t>
              </a:r>
            </a:p>
          </p:txBody>
        </p:sp>
        <p:sp>
          <p:nvSpPr>
            <p:cNvPr id="34" name="Oval 33">
              <a:extLst>
                <a:ext uri="{FF2B5EF4-FFF2-40B4-BE49-F238E27FC236}">
                  <a16:creationId xmlns:a16="http://schemas.microsoft.com/office/drawing/2014/main" id="{F96A0953-1197-4E7E-AC74-111E6E4E17B0}"/>
                </a:ext>
              </a:extLst>
            </p:cNvPr>
            <p:cNvSpPr/>
            <p:nvPr/>
          </p:nvSpPr>
          <p:spPr>
            <a:xfrm>
              <a:off x="3720655" y="2563882"/>
              <a:ext cx="1507400" cy="1461159"/>
            </a:xfrm>
            <a:prstGeom prst="ellipse">
              <a:avLst/>
            </a:prstGeom>
            <a:solidFill>
              <a:schemeClr val="tx2">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grpSp>
      <p:grpSp>
        <p:nvGrpSpPr>
          <p:cNvPr id="35" name="Group 34">
            <a:extLst>
              <a:ext uri="{FF2B5EF4-FFF2-40B4-BE49-F238E27FC236}">
                <a16:creationId xmlns:a16="http://schemas.microsoft.com/office/drawing/2014/main" id="{6D5809DB-C030-48AC-83CA-2C97BC0E0196}"/>
              </a:ext>
            </a:extLst>
          </p:cNvPr>
          <p:cNvGrpSpPr/>
          <p:nvPr/>
        </p:nvGrpSpPr>
        <p:grpSpPr>
          <a:xfrm>
            <a:off x="2054974" y="2263218"/>
            <a:ext cx="1506526" cy="821902"/>
            <a:chOff x="2110235" y="2192144"/>
            <a:chExt cx="2678269" cy="1461159"/>
          </a:xfrm>
        </p:grpSpPr>
        <p:sp>
          <p:nvSpPr>
            <p:cNvPr id="36" name="Freeform: Shape 35">
              <a:extLst>
                <a:ext uri="{FF2B5EF4-FFF2-40B4-BE49-F238E27FC236}">
                  <a16:creationId xmlns:a16="http://schemas.microsoft.com/office/drawing/2014/main" id="{AA5F4214-F7DD-4F0D-8E6C-39FCD9862803}"/>
                </a:ext>
              </a:extLst>
            </p:cNvPr>
            <p:cNvSpPr/>
            <p:nvPr/>
          </p:nvSpPr>
          <p:spPr>
            <a:xfrm>
              <a:off x="2110235" y="2596464"/>
              <a:ext cx="1368123" cy="787066"/>
            </a:xfrm>
            <a:custGeom>
              <a:avLst/>
              <a:gdLst>
                <a:gd name="connsiteX0" fmla="*/ 0 w 1368123"/>
                <a:gd name="connsiteY0" fmla="*/ 0 h 787066"/>
                <a:gd name="connsiteX1" fmla="*/ 1368123 w 1368123"/>
                <a:gd name="connsiteY1" fmla="*/ 0 h 787066"/>
                <a:gd name="connsiteX2" fmla="*/ 1368123 w 1368123"/>
                <a:gd name="connsiteY2" fmla="*/ 787066 h 787066"/>
                <a:gd name="connsiteX3" fmla="*/ 0 w 1368123"/>
                <a:gd name="connsiteY3" fmla="*/ 787066 h 787066"/>
                <a:gd name="connsiteX4" fmla="*/ 0 w 1368123"/>
                <a:gd name="connsiteY4" fmla="*/ 0 h 78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123" h="787066">
                  <a:moveTo>
                    <a:pt x="0" y="0"/>
                  </a:moveTo>
                  <a:lnTo>
                    <a:pt x="1368123" y="0"/>
                  </a:lnTo>
                  <a:lnTo>
                    <a:pt x="1368123" y="787066"/>
                  </a:lnTo>
                  <a:lnTo>
                    <a:pt x="0" y="787066"/>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300030">
                <a:lnSpc>
                  <a:spcPct val="90000"/>
                </a:lnSpc>
                <a:spcBef>
                  <a:spcPct val="0"/>
                </a:spcBef>
                <a:spcAft>
                  <a:spcPct val="35000"/>
                </a:spcAft>
              </a:pPr>
              <a:r>
                <a:rPr lang="en-GB" sz="900" b="1">
                  <a:latin typeface="Arial Narrow" panose="020B0606020202030204" pitchFamily="34" charset="0"/>
                </a:rPr>
                <a:t>Robotics</a:t>
              </a:r>
            </a:p>
          </p:txBody>
        </p:sp>
        <p:sp>
          <p:nvSpPr>
            <p:cNvPr id="37" name="Oval 36">
              <a:extLst>
                <a:ext uri="{FF2B5EF4-FFF2-40B4-BE49-F238E27FC236}">
                  <a16:creationId xmlns:a16="http://schemas.microsoft.com/office/drawing/2014/main" id="{4D39D8B4-A13B-4E7A-B850-5B870B978B09}"/>
                </a:ext>
              </a:extLst>
            </p:cNvPr>
            <p:cNvSpPr/>
            <p:nvPr/>
          </p:nvSpPr>
          <p:spPr>
            <a:xfrm>
              <a:off x="3281104" y="2192144"/>
              <a:ext cx="1507400" cy="1461159"/>
            </a:xfrm>
            <a:prstGeom prst="ellipse">
              <a:avLst/>
            </a:prstGeom>
            <a:solidFill>
              <a:schemeClr val="accent2">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grpSp>
      <p:grpSp>
        <p:nvGrpSpPr>
          <p:cNvPr id="38" name="Group 37">
            <a:extLst>
              <a:ext uri="{FF2B5EF4-FFF2-40B4-BE49-F238E27FC236}">
                <a16:creationId xmlns:a16="http://schemas.microsoft.com/office/drawing/2014/main" id="{036FA291-7E0B-4260-B4FE-1F1785EEE6DA}"/>
              </a:ext>
            </a:extLst>
          </p:cNvPr>
          <p:cNvGrpSpPr/>
          <p:nvPr/>
        </p:nvGrpSpPr>
        <p:grpSpPr>
          <a:xfrm>
            <a:off x="3127083" y="2405334"/>
            <a:ext cx="1421956" cy="853675"/>
            <a:chOff x="4040637" y="2434282"/>
            <a:chExt cx="2527921" cy="1517645"/>
          </a:xfrm>
        </p:grpSpPr>
        <p:sp>
          <p:nvSpPr>
            <p:cNvPr id="39" name="Freeform: Shape 38">
              <a:extLst>
                <a:ext uri="{FF2B5EF4-FFF2-40B4-BE49-F238E27FC236}">
                  <a16:creationId xmlns:a16="http://schemas.microsoft.com/office/drawing/2014/main" id="{DB6AE5ED-2DF6-42A7-A0D9-834EFCDF41B1}"/>
                </a:ext>
              </a:extLst>
            </p:cNvPr>
            <p:cNvSpPr/>
            <p:nvPr/>
          </p:nvSpPr>
          <p:spPr>
            <a:xfrm>
              <a:off x="5200435" y="3164861"/>
              <a:ext cx="1368123" cy="787066"/>
            </a:xfrm>
            <a:custGeom>
              <a:avLst/>
              <a:gdLst>
                <a:gd name="connsiteX0" fmla="*/ 0 w 1368123"/>
                <a:gd name="connsiteY0" fmla="*/ 0 h 787066"/>
                <a:gd name="connsiteX1" fmla="*/ 1368123 w 1368123"/>
                <a:gd name="connsiteY1" fmla="*/ 0 h 787066"/>
                <a:gd name="connsiteX2" fmla="*/ 1368123 w 1368123"/>
                <a:gd name="connsiteY2" fmla="*/ 787066 h 787066"/>
                <a:gd name="connsiteX3" fmla="*/ 0 w 1368123"/>
                <a:gd name="connsiteY3" fmla="*/ 787066 h 787066"/>
                <a:gd name="connsiteX4" fmla="*/ 0 w 1368123"/>
                <a:gd name="connsiteY4" fmla="*/ 0 h 78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123" h="787066">
                  <a:moveTo>
                    <a:pt x="0" y="0"/>
                  </a:moveTo>
                  <a:lnTo>
                    <a:pt x="1368123" y="0"/>
                  </a:lnTo>
                  <a:lnTo>
                    <a:pt x="1368123" y="787066"/>
                  </a:lnTo>
                  <a:lnTo>
                    <a:pt x="0" y="787066"/>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300030">
                <a:lnSpc>
                  <a:spcPct val="90000"/>
                </a:lnSpc>
                <a:spcBef>
                  <a:spcPct val="0"/>
                </a:spcBef>
                <a:spcAft>
                  <a:spcPct val="35000"/>
                </a:spcAft>
              </a:pPr>
              <a:r>
                <a:rPr lang="en-GB" sz="900" b="1">
                  <a:latin typeface="Arial Narrow" panose="020B0606020202030204" pitchFamily="34" charset="0"/>
                </a:rPr>
                <a:t>AI &amp; data</a:t>
              </a:r>
            </a:p>
          </p:txBody>
        </p:sp>
        <p:sp>
          <p:nvSpPr>
            <p:cNvPr id="40" name="Oval 39">
              <a:extLst>
                <a:ext uri="{FF2B5EF4-FFF2-40B4-BE49-F238E27FC236}">
                  <a16:creationId xmlns:a16="http://schemas.microsoft.com/office/drawing/2014/main" id="{7FEEAE8A-FAC4-4634-908A-0A9A43EDB744}"/>
                </a:ext>
              </a:extLst>
            </p:cNvPr>
            <p:cNvSpPr/>
            <p:nvPr/>
          </p:nvSpPr>
          <p:spPr>
            <a:xfrm>
              <a:off x="4040637" y="2434282"/>
              <a:ext cx="1507400" cy="1461159"/>
            </a:xfrm>
            <a:prstGeom prst="ellipse">
              <a:avLst/>
            </a:prstGeom>
            <a:solidFill>
              <a:schemeClr val="accent1">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grpSp>
      <p:grpSp>
        <p:nvGrpSpPr>
          <p:cNvPr id="41" name="Group 40">
            <a:extLst>
              <a:ext uri="{FF2B5EF4-FFF2-40B4-BE49-F238E27FC236}">
                <a16:creationId xmlns:a16="http://schemas.microsoft.com/office/drawing/2014/main" id="{48961A6E-3093-4FD7-A194-B230609E9780}"/>
              </a:ext>
            </a:extLst>
          </p:cNvPr>
          <p:cNvGrpSpPr/>
          <p:nvPr/>
        </p:nvGrpSpPr>
        <p:grpSpPr>
          <a:xfrm>
            <a:off x="2048179" y="1982276"/>
            <a:ext cx="1570542" cy="934288"/>
            <a:chOff x="2098154" y="1692691"/>
            <a:chExt cx="2792075" cy="1660957"/>
          </a:xfrm>
        </p:grpSpPr>
        <p:sp>
          <p:nvSpPr>
            <p:cNvPr id="42" name="Oval 41">
              <a:extLst>
                <a:ext uri="{FF2B5EF4-FFF2-40B4-BE49-F238E27FC236}">
                  <a16:creationId xmlns:a16="http://schemas.microsoft.com/office/drawing/2014/main" id="{F1DF2EA6-3C0B-4CC9-A08B-03247D463F69}"/>
                </a:ext>
              </a:extLst>
            </p:cNvPr>
            <p:cNvSpPr/>
            <p:nvPr/>
          </p:nvSpPr>
          <p:spPr>
            <a:xfrm>
              <a:off x="3382829" y="1892489"/>
              <a:ext cx="1507400" cy="1461159"/>
            </a:xfrm>
            <a:prstGeom prst="ellipse">
              <a:avLst/>
            </a:prstGeom>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43" name="Freeform: Shape 42">
              <a:extLst>
                <a:ext uri="{FF2B5EF4-FFF2-40B4-BE49-F238E27FC236}">
                  <a16:creationId xmlns:a16="http://schemas.microsoft.com/office/drawing/2014/main" id="{3926E5AF-9E15-4636-BA24-D59E5504E8AA}"/>
                </a:ext>
              </a:extLst>
            </p:cNvPr>
            <p:cNvSpPr/>
            <p:nvPr/>
          </p:nvSpPr>
          <p:spPr>
            <a:xfrm>
              <a:off x="2098154" y="1692691"/>
              <a:ext cx="1368123" cy="787066"/>
            </a:xfrm>
            <a:custGeom>
              <a:avLst/>
              <a:gdLst>
                <a:gd name="connsiteX0" fmla="*/ 0 w 1368123"/>
                <a:gd name="connsiteY0" fmla="*/ 0 h 787066"/>
                <a:gd name="connsiteX1" fmla="*/ 1368123 w 1368123"/>
                <a:gd name="connsiteY1" fmla="*/ 0 h 787066"/>
                <a:gd name="connsiteX2" fmla="*/ 1368123 w 1368123"/>
                <a:gd name="connsiteY2" fmla="*/ 787066 h 787066"/>
                <a:gd name="connsiteX3" fmla="*/ 0 w 1368123"/>
                <a:gd name="connsiteY3" fmla="*/ 787066 h 787066"/>
                <a:gd name="connsiteX4" fmla="*/ 0 w 1368123"/>
                <a:gd name="connsiteY4" fmla="*/ 0 h 78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123" h="787066">
                  <a:moveTo>
                    <a:pt x="0" y="0"/>
                  </a:moveTo>
                  <a:lnTo>
                    <a:pt x="1368123" y="0"/>
                  </a:lnTo>
                  <a:lnTo>
                    <a:pt x="1368123" y="787066"/>
                  </a:lnTo>
                  <a:lnTo>
                    <a:pt x="0" y="787066"/>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300030">
                <a:lnSpc>
                  <a:spcPct val="90000"/>
                </a:lnSpc>
                <a:spcBef>
                  <a:spcPct val="0"/>
                </a:spcBef>
                <a:spcAft>
                  <a:spcPct val="35000"/>
                </a:spcAft>
              </a:pPr>
              <a:r>
                <a:rPr lang="en-GB" sz="900" b="1">
                  <a:latin typeface="Arial Narrow" panose="020B0606020202030204" pitchFamily="34" charset="0"/>
                </a:rPr>
                <a:t>New treatment technologies</a:t>
              </a:r>
            </a:p>
          </p:txBody>
        </p:sp>
      </p:grpSp>
      <p:grpSp>
        <p:nvGrpSpPr>
          <p:cNvPr id="44" name="Group 43">
            <a:extLst>
              <a:ext uri="{FF2B5EF4-FFF2-40B4-BE49-F238E27FC236}">
                <a16:creationId xmlns:a16="http://schemas.microsoft.com/office/drawing/2014/main" id="{E4CA9A40-E5FC-4B39-8C83-8C3AB1BFFBF3}"/>
              </a:ext>
            </a:extLst>
          </p:cNvPr>
          <p:cNvGrpSpPr/>
          <p:nvPr/>
        </p:nvGrpSpPr>
        <p:grpSpPr>
          <a:xfrm>
            <a:off x="2176607" y="2399420"/>
            <a:ext cx="1469184" cy="995394"/>
            <a:chOff x="2326474" y="2434282"/>
            <a:chExt cx="2611882" cy="1769589"/>
          </a:xfrm>
        </p:grpSpPr>
        <p:sp>
          <p:nvSpPr>
            <p:cNvPr id="45" name="Oval 44">
              <a:extLst>
                <a:ext uri="{FF2B5EF4-FFF2-40B4-BE49-F238E27FC236}">
                  <a16:creationId xmlns:a16="http://schemas.microsoft.com/office/drawing/2014/main" id="{20FEAD5B-A570-47F9-B06F-D870BBFB4B65}"/>
                </a:ext>
              </a:extLst>
            </p:cNvPr>
            <p:cNvSpPr/>
            <p:nvPr/>
          </p:nvSpPr>
          <p:spPr>
            <a:xfrm>
              <a:off x="3430956" y="2434282"/>
              <a:ext cx="1507400" cy="1461159"/>
            </a:xfrm>
            <a:prstGeom prst="ellipse">
              <a:avLst/>
            </a:prstGeom>
            <a:solidFill>
              <a:schemeClr val="accent1">
                <a:alpha val="50000"/>
              </a:schemeClr>
            </a:solidFill>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46" name="Freeform: Shape 45">
              <a:extLst>
                <a:ext uri="{FF2B5EF4-FFF2-40B4-BE49-F238E27FC236}">
                  <a16:creationId xmlns:a16="http://schemas.microsoft.com/office/drawing/2014/main" id="{8B400C84-9C73-4F73-8AE2-5F9962CECCB5}"/>
                </a:ext>
              </a:extLst>
            </p:cNvPr>
            <p:cNvSpPr/>
            <p:nvPr/>
          </p:nvSpPr>
          <p:spPr>
            <a:xfrm>
              <a:off x="2326474" y="3416805"/>
              <a:ext cx="1368123" cy="787066"/>
            </a:xfrm>
            <a:custGeom>
              <a:avLst/>
              <a:gdLst>
                <a:gd name="connsiteX0" fmla="*/ 0 w 1368123"/>
                <a:gd name="connsiteY0" fmla="*/ 0 h 787066"/>
                <a:gd name="connsiteX1" fmla="*/ 1368123 w 1368123"/>
                <a:gd name="connsiteY1" fmla="*/ 0 h 787066"/>
                <a:gd name="connsiteX2" fmla="*/ 1368123 w 1368123"/>
                <a:gd name="connsiteY2" fmla="*/ 787066 h 787066"/>
                <a:gd name="connsiteX3" fmla="*/ 0 w 1368123"/>
                <a:gd name="connsiteY3" fmla="*/ 787066 h 787066"/>
                <a:gd name="connsiteX4" fmla="*/ 0 w 1368123"/>
                <a:gd name="connsiteY4" fmla="*/ 0 h 787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8123" h="787066">
                  <a:moveTo>
                    <a:pt x="0" y="0"/>
                  </a:moveTo>
                  <a:lnTo>
                    <a:pt x="1368123" y="0"/>
                  </a:lnTo>
                  <a:lnTo>
                    <a:pt x="1368123" y="787066"/>
                  </a:lnTo>
                  <a:lnTo>
                    <a:pt x="0" y="787066"/>
                  </a:lnTo>
                  <a:lnTo>
                    <a:pt x="0" y="0"/>
                  </a:lnTo>
                  <a:close/>
                </a:path>
              </a:pathLst>
            </a:cu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algn="ctr" defTabSz="300030">
                <a:lnSpc>
                  <a:spcPct val="90000"/>
                </a:lnSpc>
                <a:spcBef>
                  <a:spcPct val="0"/>
                </a:spcBef>
                <a:spcAft>
                  <a:spcPct val="35000"/>
                </a:spcAft>
              </a:pPr>
              <a:r>
                <a:rPr lang="en-GB" sz="900" b="1">
                  <a:latin typeface="Arial Narrow" panose="020B0606020202030204" pitchFamily="34" charset="0"/>
                </a:rPr>
                <a:t>Genomics &amp; Next-gen diagnostics</a:t>
              </a:r>
            </a:p>
          </p:txBody>
        </p:sp>
      </p:grpSp>
      <p:grpSp>
        <p:nvGrpSpPr>
          <p:cNvPr id="22" name="Group 21">
            <a:extLst>
              <a:ext uri="{FF2B5EF4-FFF2-40B4-BE49-F238E27FC236}">
                <a16:creationId xmlns:a16="http://schemas.microsoft.com/office/drawing/2014/main" id="{5AAB70DE-53EE-4701-92E2-7819B214F996}"/>
              </a:ext>
            </a:extLst>
          </p:cNvPr>
          <p:cNvGrpSpPr/>
          <p:nvPr/>
        </p:nvGrpSpPr>
        <p:grpSpPr>
          <a:xfrm>
            <a:off x="1075206" y="1492337"/>
            <a:ext cx="4526279" cy="2464329"/>
            <a:chOff x="449797" y="821690"/>
            <a:chExt cx="7965345" cy="4381028"/>
          </a:xfrm>
        </p:grpSpPr>
        <p:pic>
          <p:nvPicPr>
            <p:cNvPr id="4" name="Picture 3">
              <a:extLst>
                <a:ext uri="{FF2B5EF4-FFF2-40B4-BE49-F238E27FC236}">
                  <a16:creationId xmlns:a16="http://schemas.microsoft.com/office/drawing/2014/main" id="{B99DF670-A205-4E6E-A6C9-5BD110DC32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1356" y="4237146"/>
              <a:ext cx="706624" cy="606464"/>
            </a:xfrm>
            <a:prstGeom prst="rect">
              <a:avLst/>
            </a:prstGeom>
          </p:spPr>
        </p:pic>
        <p:sp>
          <p:nvSpPr>
            <p:cNvPr id="5" name="TextBox 4">
              <a:extLst>
                <a:ext uri="{FF2B5EF4-FFF2-40B4-BE49-F238E27FC236}">
                  <a16:creationId xmlns:a16="http://schemas.microsoft.com/office/drawing/2014/main" id="{93003D72-704F-4F2D-B488-0434BFEFD819}"/>
                </a:ext>
              </a:extLst>
            </p:cNvPr>
            <p:cNvSpPr txBox="1"/>
            <p:nvPr/>
          </p:nvSpPr>
          <p:spPr>
            <a:xfrm>
              <a:off x="2302335" y="4607456"/>
              <a:ext cx="1188240" cy="595262"/>
            </a:xfrm>
            <a:prstGeom prst="rect">
              <a:avLst/>
            </a:prstGeom>
            <a:noFill/>
          </p:spPr>
          <p:txBody>
            <a:bodyPr wrap="square" rtlCol="0">
              <a:spAutoFit/>
            </a:bodyPr>
            <a:lstStyle/>
            <a:p>
              <a:r>
                <a:rPr lang="en-GB" sz="788" b="1" i="1">
                  <a:solidFill>
                    <a:schemeClr val="accent1"/>
                  </a:solidFill>
                  <a:latin typeface="Arial Narrow" panose="020B0606020202030204" pitchFamily="34" charset="0"/>
                </a:rPr>
                <a:t>3D-printed ‘Bionic Eye’</a:t>
              </a:r>
            </a:p>
          </p:txBody>
        </p:sp>
        <p:sp>
          <p:nvSpPr>
            <p:cNvPr id="7" name="TextBox 6">
              <a:extLst>
                <a:ext uri="{FF2B5EF4-FFF2-40B4-BE49-F238E27FC236}">
                  <a16:creationId xmlns:a16="http://schemas.microsoft.com/office/drawing/2014/main" id="{0D1B5061-46F2-46AB-9431-7FACD236A69D}"/>
                </a:ext>
              </a:extLst>
            </p:cNvPr>
            <p:cNvSpPr txBox="1"/>
            <p:nvPr/>
          </p:nvSpPr>
          <p:spPr>
            <a:xfrm>
              <a:off x="6020266" y="1749066"/>
              <a:ext cx="1188240" cy="595262"/>
            </a:xfrm>
            <a:prstGeom prst="rect">
              <a:avLst/>
            </a:prstGeom>
            <a:noFill/>
          </p:spPr>
          <p:txBody>
            <a:bodyPr wrap="square" rtlCol="0">
              <a:spAutoFit/>
            </a:bodyPr>
            <a:lstStyle/>
            <a:p>
              <a:r>
                <a:rPr lang="en-GB" sz="788" b="1" i="1">
                  <a:solidFill>
                    <a:schemeClr val="accent1"/>
                  </a:solidFill>
                  <a:latin typeface="Arial Narrow" panose="020B0606020202030204" pitchFamily="34" charset="0"/>
                </a:rPr>
                <a:t>DNA ‘origami’</a:t>
              </a:r>
            </a:p>
          </p:txBody>
        </p:sp>
        <p:pic>
          <p:nvPicPr>
            <p:cNvPr id="8" name="Picture 7">
              <a:extLst>
                <a:ext uri="{FF2B5EF4-FFF2-40B4-BE49-F238E27FC236}">
                  <a16:creationId xmlns:a16="http://schemas.microsoft.com/office/drawing/2014/main" id="{CDE9AC82-387D-4D43-91E6-784E2ABF62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1982" y="832765"/>
              <a:ext cx="565371" cy="480910"/>
            </a:xfrm>
            <a:prstGeom prst="rect">
              <a:avLst/>
            </a:prstGeom>
          </p:spPr>
        </p:pic>
        <p:sp>
          <p:nvSpPr>
            <p:cNvPr id="9" name="TextBox 8">
              <a:extLst>
                <a:ext uri="{FF2B5EF4-FFF2-40B4-BE49-F238E27FC236}">
                  <a16:creationId xmlns:a16="http://schemas.microsoft.com/office/drawing/2014/main" id="{35D4332D-C6F7-416E-AA18-63B9AB651545}"/>
                </a:ext>
              </a:extLst>
            </p:cNvPr>
            <p:cNvSpPr txBox="1"/>
            <p:nvPr/>
          </p:nvSpPr>
          <p:spPr>
            <a:xfrm>
              <a:off x="3804011" y="821690"/>
              <a:ext cx="1634008" cy="595262"/>
            </a:xfrm>
            <a:prstGeom prst="rect">
              <a:avLst/>
            </a:prstGeom>
            <a:noFill/>
          </p:spPr>
          <p:txBody>
            <a:bodyPr wrap="square" rtlCol="0">
              <a:spAutoFit/>
            </a:bodyPr>
            <a:lstStyle/>
            <a:p>
              <a:r>
                <a:rPr lang="en-GB" sz="788" b="1" i="1">
                  <a:solidFill>
                    <a:schemeClr val="accent1"/>
                  </a:solidFill>
                  <a:latin typeface="Arial Narrow" panose="020B0606020202030204" pitchFamily="34" charset="0"/>
                </a:rPr>
                <a:t>Glucose monitor contact lens</a:t>
              </a:r>
            </a:p>
          </p:txBody>
        </p:sp>
        <p:pic>
          <p:nvPicPr>
            <p:cNvPr id="10" name="Picture 9">
              <a:extLst>
                <a:ext uri="{FF2B5EF4-FFF2-40B4-BE49-F238E27FC236}">
                  <a16:creationId xmlns:a16="http://schemas.microsoft.com/office/drawing/2014/main" id="{9B4D41AF-42AF-4907-A542-3DB9FBD5E4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9140" y="2945031"/>
              <a:ext cx="1143366" cy="555206"/>
            </a:xfrm>
            <a:prstGeom prst="rect">
              <a:avLst/>
            </a:prstGeom>
          </p:spPr>
        </p:pic>
        <p:sp>
          <p:nvSpPr>
            <p:cNvPr id="11" name="TextBox 10">
              <a:extLst>
                <a:ext uri="{FF2B5EF4-FFF2-40B4-BE49-F238E27FC236}">
                  <a16:creationId xmlns:a16="http://schemas.microsoft.com/office/drawing/2014/main" id="{52E15A52-B38D-41C9-B816-ADF72C3DF469}"/>
                </a:ext>
              </a:extLst>
            </p:cNvPr>
            <p:cNvSpPr txBox="1"/>
            <p:nvPr/>
          </p:nvSpPr>
          <p:spPr>
            <a:xfrm>
              <a:off x="1159141" y="3498287"/>
              <a:ext cx="1188240" cy="595262"/>
            </a:xfrm>
            <a:prstGeom prst="rect">
              <a:avLst/>
            </a:prstGeom>
            <a:noFill/>
          </p:spPr>
          <p:txBody>
            <a:bodyPr wrap="square" rtlCol="0">
              <a:spAutoFit/>
            </a:bodyPr>
            <a:lstStyle/>
            <a:p>
              <a:r>
                <a:rPr lang="en-GB" sz="788" b="1" i="1">
                  <a:solidFill>
                    <a:schemeClr val="accent1"/>
                  </a:solidFill>
                  <a:latin typeface="Arial Narrow" panose="020B0606020202030204" pitchFamily="34" charset="0"/>
                </a:rPr>
                <a:t>Origami robot</a:t>
              </a:r>
            </a:p>
          </p:txBody>
        </p:sp>
        <p:pic>
          <p:nvPicPr>
            <p:cNvPr id="15" name="Picture 14">
              <a:extLst>
                <a:ext uri="{FF2B5EF4-FFF2-40B4-BE49-F238E27FC236}">
                  <a16:creationId xmlns:a16="http://schemas.microsoft.com/office/drawing/2014/main" id="{8B999FE5-3FB0-4FA2-A513-82D121A71D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4574" y="1889738"/>
              <a:ext cx="700380" cy="728218"/>
            </a:xfrm>
            <a:prstGeom prst="rect">
              <a:avLst/>
            </a:prstGeom>
          </p:spPr>
        </p:pic>
        <p:sp>
          <p:nvSpPr>
            <p:cNvPr id="16" name="TextBox 15">
              <a:extLst>
                <a:ext uri="{FF2B5EF4-FFF2-40B4-BE49-F238E27FC236}">
                  <a16:creationId xmlns:a16="http://schemas.microsoft.com/office/drawing/2014/main" id="{4299D0BA-52CB-426E-93F7-C9D10C3E97C1}"/>
                </a:ext>
              </a:extLst>
            </p:cNvPr>
            <p:cNvSpPr txBox="1"/>
            <p:nvPr/>
          </p:nvSpPr>
          <p:spPr>
            <a:xfrm>
              <a:off x="449797" y="1989075"/>
              <a:ext cx="1437991" cy="595262"/>
            </a:xfrm>
            <a:prstGeom prst="rect">
              <a:avLst/>
            </a:prstGeom>
            <a:noFill/>
          </p:spPr>
          <p:txBody>
            <a:bodyPr wrap="square" rtlCol="0">
              <a:spAutoFit/>
            </a:bodyPr>
            <a:lstStyle/>
            <a:p>
              <a:r>
                <a:rPr lang="en-GB" sz="788" b="1" i="1">
                  <a:solidFill>
                    <a:schemeClr val="accent1"/>
                  </a:solidFill>
                  <a:latin typeface="Arial Narrow" panose="020B0606020202030204" pitchFamily="34" charset="0"/>
                </a:rPr>
                <a:t>Deep brain stimulation</a:t>
              </a:r>
            </a:p>
          </p:txBody>
        </p:sp>
        <p:pic>
          <p:nvPicPr>
            <p:cNvPr id="17" name="Picture 16">
              <a:extLst>
                <a:ext uri="{FF2B5EF4-FFF2-40B4-BE49-F238E27FC236}">
                  <a16:creationId xmlns:a16="http://schemas.microsoft.com/office/drawing/2014/main" id="{085A849E-9A37-4271-86C0-C342210ABD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81106" y="2412156"/>
              <a:ext cx="764919" cy="593471"/>
            </a:xfrm>
            <a:prstGeom prst="rect">
              <a:avLst/>
            </a:prstGeom>
          </p:spPr>
        </p:pic>
        <p:pic>
          <p:nvPicPr>
            <p:cNvPr id="1026" name="Picture 2" descr="Image result for 3d print artificial limb">
              <a:extLst>
                <a:ext uri="{FF2B5EF4-FFF2-40B4-BE49-F238E27FC236}">
                  <a16:creationId xmlns:a16="http://schemas.microsoft.com/office/drawing/2014/main" id="{F6F44624-E340-40FE-94D2-0F1DBCCB38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85899" y="4114790"/>
              <a:ext cx="875393" cy="76326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059B184-44D1-4A24-A3FB-DF87813565F8}"/>
                </a:ext>
              </a:extLst>
            </p:cNvPr>
            <p:cNvSpPr txBox="1"/>
            <p:nvPr/>
          </p:nvSpPr>
          <p:spPr>
            <a:xfrm>
              <a:off x="6707833" y="2993643"/>
              <a:ext cx="1707309" cy="595262"/>
            </a:xfrm>
            <a:prstGeom prst="rect">
              <a:avLst/>
            </a:prstGeom>
            <a:noFill/>
          </p:spPr>
          <p:txBody>
            <a:bodyPr wrap="square" rtlCol="0">
              <a:spAutoFit/>
            </a:bodyPr>
            <a:lstStyle/>
            <a:p>
              <a:r>
                <a:rPr lang="en-GB" sz="788" b="1" i="1">
                  <a:solidFill>
                    <a:schemeClr val="accent1"/>
                  </a:solidFill>
                  <a:latin typeface="Arial Narrow" panose="020B0606020202030204" pitchFamily="34" charset="0"/>
                </a:rPr>
                <a:t>Pancreatic Cancer detection App</a:t>
              </a:r>
              <a:r>
                <a:rPr lang="en-GB" sz="788" b="1">
                  <a:solidFill>
                    <a:schemeClr val="accent1"/>
                  </a:solidFill>
                  <a:latin typeface="Arial Narrow" panose="020B0606020202030204" pitchFamily="34" charset="0"/>
                </a:rPr>
                <a:t>	</a:t>
              </a:r>
            </a:p>
          </p:txBody>
        </p:sp>
        <p:sp>
          <p:nvSpPr>
            <p:cNvPr id="21" name="TextBox 20">
              <a:extLst>
                <a:ext uri="{FF2B5EF4-FFF2-40B4-BE49-F238E27FC236}">
                  <a16:creationId xmlns:a16="http://schemas.microsoft.com/office/drawing/2014/main" id="{0DF11AB9-53CE-4DFB-8C3F-0338EFEAD8FC}"/>
                </a:ext>
              </a:extLst>
            </p:cNvPr>
            <p:cNvSpPr txBox="1"/>
            <p:nvPr/>
          </p:nvSpPr>
          <p:spPr>
            <a:xfrm>
              <a:off x="5997443" y="4159285"/>
              <a:ext cx="1101774" cy="595262"/>
            </a:xfrm>
            <a:prstGeom prst="rect">
              <a:avLst/>
            </a:prstGeom>
            <a:noFill/>
          </p:spPr>
          <p:txBody>
            <a:bodyPr wrap="square" rtlCol="0">
              <a:spAutoFit/>
            </a:bodyPr>
            <a:lstStyle/>
            <a:p>
              <a:r>
                <a:rPr lang="en-GB" sz="788" b="1" i="1">
                  <a:solidFill>
                    <a:schemeClr val="accent1"/>
                  </a:solidFill>
                  <a:latin typeface="Arial Narrow" panose="020B0606020202030204" pitchFamily="34" charset="0"/>
                </a:rPr>
                <a:t>3D printed </a:t>
              </a:r>
              <a:br>
                <a:rPr lang="en-GB" sz="788" b="1" i="1">
                  <a:solidFill>
                    <a:schemeClr val="accent1"/>
                  </a:solidFill>
                  <a:latin typeface="Arial Narrow" panose="020B0606020202030204" pitchFamily="34" charset="0"/>
                </a:rPr>
              </a:br>
              <a:r>
                <a:rPr lang="en-GB" sz="788" b="1" i="1">
                  <a:solidFill>
                    <a:schemeClr val="accent1"/>
                  </a:solidFill>
                  <a:latin typeface="Arial Narrow" panose="020B0606020202030204" pitchFamily="34" charset="0"/>
                </a:rPr>
                <a:t>prosthetic</a:t>
              </a:r>
            </a:p>
          </p:txBody>
        </p:sp>
        <p:pic>
          <p:nvPicPr>
            <p:cNvPr id="2050" name="Picture 2" descr="Image result for DNA origami">
              <a:extLst>
                <a:ext uri="{FF2B5EF4-FFF2-40B4-BE49-F238E27FC236}">
                  <a16:creationId xmlns:a16="http://schemas.microsoft.com/office/drawing/2014/main" id="{930F9FE3-C66A-436F-BB06-DDD31C261F9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22849" y="1305398"/>
              <a:ext cx="850961" cy="42061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7417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E28E7-2266-184B-86BB-B281242518EB}"/>
              </a:ext>
            </a:extLst>
          </p:cNvPr>
          <p:cNvSpPr>
            <a:spLocks noGrp="1"/>
          </p:cNvSpPr>
          <p:nvPr>
            <p:ph type="title"/>
          </p:nvPr>
        </p:nvSpPr>
        <p:spPr>
          <a:xfrm>
            <a:off x="324743" y="21835"/>
            <a:ext cx="5915025" cy="994172"/>
          </a:xfrm>
        </p:spPr>
        <p:txBody>
          <a:bodyPr>
            <a:noAutofit/>
          </a:bodyPr>
          <a:lstStyle/>
          <a:p>
            <a:r>
              <a:rPr lang="en-US" sz="3600"/>
              <a:t>The different areas of healthcare science</a:t>
            </a:r>
          </a:p>
        </p:txBody>
      </p:sp>
      <p:sp>
        <p:nvSpPr>
          <p:cNvPr id="5" name="Content Placeholder 4">
            <a:extLst>
              <a:ext uri="{FF2B5EF4-FFF2-40B4-BE49-F238E27FC236}">
                <a16:creationId xmlns:a16="http://schemas.microsoft.com/office/drawing/2014/main" id="{D2FD2D97-4315-5F49-B32B-EF65338DCBFD}"/>
              </a:ext>
            </a:extLst>
          </p:cNvPr>
          <p:cNvSpPr>
            <a:spLocks noGrp="1"/>
          </p:cNvSpPr>
          <p:nvPr>
            <p:ph idx="1"/>
          </p:nvPr>
        </p:nvSpPr>
        <p:spPr>
          <a:xfrm>
            <a:off x="1341440" y="1699669"/>
            <a:ext cx="1357272" cy="708607"/>
          </a:xfrm>
        </p:spPr>
        <p:txBody>
          <a:bodyPr>
            <a:noAutofit/>
          </a:bodyPr>
          <a:lstStyle/>
          <a:p>
            <a:pPr marL="0" indent="0">
              <a:buNone/>
            </a:pPr>
            <a:r>
              <a:rPr lang="en-US" sz="2100">
                <a:solidFill>
                  <a:srgbClr val="0091C9"/>
                </a:solidFill>
              </a:rPr>
              <a:t>Life Sciences</a:t>
            </a:r>
          </a:p>
        </p:txBody>
      </p:sp>
      <p:pic>
        <p:nvPicPr>
          <p:cNvPr id="9" name="Content Placeholder 8">
            <a:extLst>
              <a:ext uri="{FF2B5EF4-FFF2-40B4-BE49-F238E27FC236}">
                <a16:creationId xmlns:a16="http://schemas.microsoft.com/office/drawing/2014/main" id="{8A5EAA4A-D02C-B346-85A5-3B5CC407423D}"/>
              </a:ext>
            </a:extLst>
          </p:cNvPr>
          <p:cNvPicPr>
            <a:picLocks noGrp="1" noChangeAspect="1"/>
          </p:cNvPicPr>
          <p:nvPr>
            <p:ph sz="half" idx="4294967295"/>
          </p:nvPr>
        </p:nvPicPr>
        <p:blipFill>
          <a:blip r:embed="rId2"/>
          <a:stretch>
            <a:fillRect/>
          </a:stretch>
        </p:blipFill>
        <p:spPr>
          <a:xfrm>
            <a:off x="396514" y="1355725"/>
            <a:ext cx="809625" cy="1216025"/>
          </a:xfrm>
        </p:spPr>
      </p:pic>
      <p:pic>
        <p:nvPicPr>
          <p:cNvPr id="13" name="Content Placeholder 8">
            <a:extLst>
              <a:ext uri="{FF2B5EF4-FFF2-40B4-BE49-F238E27FC236}">
                <a16:creationId xmlns:a16="http://schemas.microsoft.com/office/drawing/2014/main" id="{4074E405-D9F4-5943-A346-42C5733DDF34}"/>
              </a:ext>
            </a:extLst>
          </p:cNvPr>
          <p:cNvPicPr>
            <a:picLocks noChangeAspect="1"/>
          </p:cNvPicPr>
          <p:nvPr/>
        </p:nvPicPr>
        <p:blipFill>
          <a:blip r:embed="rId3"/>
          <a:stretch>
            <a:fillRect/>
          </a:stretch>
        </p:blipFill>
        <p:spPr>
          <a:xfrm>
            <a:off x="3380565" y="1481501"/>
            <a:ext cx="1104754" cy="969171"/>
          </a:xfrm>
          <a:prstGeom prst="rect">
            <a:avLst/>
          </a:prstGeom>
        </p:spPr>
      </p:pic>
      <p:sp>
        <p:nvSpPr>
          <p:cNvPr id="14" name="Content Placeholder 4">
            <a:extLst>
              <a:ext uri="{FF2B5EF4-FFF2-40B4-BE49-F238E27FC236}">
                <a16:creationId xmlns:a16="http://schemas.microsoft.com/office/drawing/2014/main" id="{DAA52CBF-D3C2-0043-AA5E-972235B27EEA}"/>
              </a:ext>
            </a:extLst>
          </p:cNvPr>
          <p:cNvSpPr txBox="1">
            <a:spLocks/>
          </p:cNvSpPr>
          <p:nvPr/>
        </p:nvSpPr>
        <p:spPr>
          <a:xfrm>
            <a:off x="4523607" y="1698854"/>
            <a:ext cx="1716161" cy="529765"/>
          </a:xfrm>
          <a:prstGeom prst="rect">
            <a:avLst/>
          </a:prstGeom>
        </p:spPr>
        <p:txBody>
          <a:bodyPr vert="horz" lIns="51435" tIns="25718" rIns="51435" bIns="25718"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a:solidFill>
                  <a:srgbClr val="0091C9"/>
                </a:solidFill>
              </a:rPr>
              <a:t>Physiological Sciences</a:t>
            </a:r>
          </a:p>
        </p:txBody>
      </p:sp>
      <p:sp>
        <p:nvSpPr>
          <p:cNvPr id="15" name="Content Placeholder 4">
            <a:extLst>
              <a:ext uri="{FF2B5EF4-FFF2-40B4-BE49-F238E27FC236}">
                <a16:creationId xmlns:a16="http://schemas.microsoft.com/office/drawing/2014/main" id="{9A6BADFF-C11F-F942-AF70-809BDE36569C}"/>
              </a:ext>
            </a:extLst>
          </p:cNvPr>
          <p:cNvSpPr txBox="1">
            <a:spLocks/>
          </p:cNvSpPr>
          <p:nvPr/>
        </p:nvSpPr>
        <p:spPr>
          <a:xfrm>
            <a:off x="1341440" y="3087712"/>
            <a:ext cx="1357272" cy="708607"/>
          </a:xfrm>
          <a:prstGeom prst="rect">
            <a:avLst/>
          </a:prstGeom>
        </p:spPr>
        <p:txBody>
          <a:bodyPr vert="horz" lIns="51435" tIns="25718" rIns="51435" bIns="25718"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a:solidFill>
                  <a:srgbClr val="0091C9"/>
                </a:solidFill>
              </a:rPr>
              <a:t>Physical Sciences</a:t>
            </a:r>
          </a:p>
        </p:txBody>
      </p:sp>
      <p:sp>
        <p:nvSpPr>
          <p:cNvPr id="16" name="Content Placeholder 4">
            <a:extLst>
              <a:ext uri="{FF2B5EF4-FFF2-40B4-BE49-F238E27FC236}">
                <a16:creationId xmlns:a16="http://schemas.microsoft.com/office/drawing/2014/main" id="{4CDB1EA0-12F8-1849-B302-578724E1D221}"/>
              </a:ext>
            </a:extLst>
          </p:cNvPr>
          <p:cNvSpPr txBox="1">
            <a:spLocks/>
          </p:cNvSpPr>
          <p:nvPr/>
        </p:nvSpPr>
        <p:spPr>
          <a:xfrm>
            <a:off x="4616217" y="3177132"/>
            <a:ext cx="1800686" cy="529765"/>
          </a:xfrm>
          <a:prstGeom prst="rect">
            <a:avLst/>
          </a:prstGeom>
        </p:spPr>
        <p:txBody>
          <a:bodyPr vert="horz" lIns="51435" tIns="25718" rIns="51435" bIns="25718"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100">
                <a:solidFill>
                  <a:srgbClr val="0091C9"/>
                </a:solidFill>
              </a:rPr>
              <a:t>Clinical Bioinformatics</a:t>
            </a:r>
          </a:p>
        </p:txBody>
      </p:sp>
      <p:pic>
        <p:nvPicPr>
          <p:cNvPr id="17" name="Content Placeholder 8">
            <a:extLst>
              <a:ext uri="{FF2B5EF4-FFF2-40B4-BE49-F238E27FC236}">
                <a16:creationId xmlns:a16="http://schemas.microsoft.com/office/drawing/2014/main" id="{9EACF72E-22DD-9E46-A4B5-B2C38B546CC0}"/>
              </a:ext>
            </a:extLst>
          </p:cNvPr>
          <p:cNvPicPr>
            <a:picLocks noChangeAspect="1"/>
          </p:cNvPicPr>
          <p:nvPr/>
        </p:nvPicPr>
        <p:blipFill>
          <a:blip r:embed="rId4"/>
          <a:stretch>
            <a:fillRect/>
          </a:stretch>
        </p:blipFill>
        <p:spPr>
          <a:xfrm>
            <a:off x="3418854" y="3177132"/>
            <a:ext cx="1104753" cy="901181"/>
          </a:xfrm>
          <a:prstGeom prst="rect">
            <a:avLst/>
          </a:prstGeom>
        </p:spPr>
      </p:pic>
      <p:pic>
        <p:nvPicPr>
          <p:cNvPr id="10" name="Content Placeholder 8">
            <a:extLst>
              <a:ext uri="{FF2B5EF4-FFF2-40B4-BE49-F238E27FC236}">
                <a16:creationId xmlns:a16="http://schemas.microsoft.com/office/drawing/2014/main" id="{92E42575-7C2A-3446-A650-AF99B6B7EECA}"/>
              </a:ext>
            </a:extLst>
          </p:cNvPr>
          <p:cNvPicPr>
            <a:picLocks noChangeAspect="1"/>
          </p:cNvPicPr>
          <p:nvPr/>
        </p:nvPicPr>
        <p:blipFill>
          <a:blip r:embed="rId5"/>
          <a:stretch>
            <a:fillRect/>
          </a:stretch>
        </p:blipFill>
        <p:spPr>
          <a:xfrm>
            <a:off x="329906" y="2991426"/>
            <a:ext cx="942842" cy="901181"/>
          </a:xfrm>
          <a:prstGeom prst="rect">
            <a:avLst/>
          </a:prstGeom>
        </p:spPr>
      </p:pic>
    </p:spTree>
    <p:extLst>
      <p:ext uri="{BB962C8B-B14F-4D97-AF65-F5344CB8AC3E}">
        <p14:creationId xmlns:p14="http://schemas.microsoft.com/office/powerpoint/2010/main" val="3447011035"/>
      </p:ext>
    </p:extLst>
  </p:cSld>
  <p:clrMapOvr>
    <a:masterClrMapping/>
  </p:clrMapOvr>
</p:sld>
</file>

<file path=ppt/theme/theme1.xml><?xml version="1.0" encoding="utf-8"?>
<a:theme xmlns:a="http://schemas.openxmlformats.org/drawingml/2006/main" name="HEE">
  <a:themeElements>
    <a:clrScheme name="Custom 1">
      <a:dk1>
        <a:srgbClr val="005EB8"/>
      </a:dk1>
      <a:lt1>
        <a:srgbClr val="FFFFFF"/>
      </a:lt1>
      <a:dk2>
        <a:srgbClr val="0071CE"/>
      </a:dk2>
      <a:lt2>
        <a:srgbClr val="E8EDEE"/>
      </a:lt2>
      <a:accent1>
        <a:srgbClr val="41B6E6"/>
      </a:accent1>
      <a:accent2>
        <a:srgbClr val="00A9CE"/>
      </a:accent2>
      <a:accent3>
        <a:srgbClr val="003087"/>
      </a:accent3>
      <a:accent4>
        <a:srgbClr val="005EB8"/>
      </a:accent4>
      <a:accent5>
        <a:srgbClr val="AE2473"/>
      </a:accent5>
      <a:accent6>
        <a:srgbClr val="78BE2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E" id="{40B58ABE-F0EB-D841-B223-66075CE7CD45}" vid="{7644B2A3-1AD5-8C46-9520-D28DCA799EB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4998A580978246898B37BDF51BD55F" ma:contentTypeVersion="13" ma:contentTypeDescription="Create a new document." ma:contentTypeScope="" ma:versionID="54ce1949d80925631cc639f037925daf">
  <xsd:schema xmlns:xsd="http://www.w3.org/2001/XMLSchema" xmlns:xs="http://www.w3.org/2001/XMLSchema" xmlns:p="http://schemas.microsoft.com/office/2006/metadata/properties" xmlns:ns2="440a2d38-bc02-42fb-bed7-cae780acb6c7" xmlns:ns3="6eb60286-a7d9-492c-8e03-5d1f56fbe788" targetNamespace="http://schemas.microsoft.com/office/2006/metadata/properties" ma:root="true" ma:fieldsID="d4a6cf34d67d40dccf309c9f4a4bd2b4" ns2:_="" ns3:_="">
    <xsd:import namespace="440a2d38-bc02-42fb-bed7-cae780acb6c7"/>
    <xsd:import namespace="6eb60286-a7d9-492c-8e03-5d1f56fbe78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0a2d38-bc02-42fb-bed7-cae780acb6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eb60286-a7d9-492c-8e03-5d1f56fbe78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DF9B93A-B091-4AC9-A7A6-8818B57A006F}">
  <ds:schemaRefs>
    <ds:schemaRef ds:uri="http://schemas.microsoft.com/sharepoint/v3/contenttype/forms"/>
  </ds:schemaRefs>
</ds:datastoreItem>
</file>

<file path=customXml/itemProps2.xml><?xml version="1.0" encoding="utf-8"?>
<ds:datastoreItem xmlns:ds="http://schemas.openxmlformats.org/officeDocument/2006/customXml" ds:itemID="{83D6B254-C48F-477A-9DBB-FC747D64BE80}">
  <ds:schemaRefs>
    <ds:schemaRef ds:uri="440a2d38-bc02-42fb-bed7-cae780acb6c7"/>
    <ds:schemaRef ds:uri="6eb60286-a7d9-492c-8e03-5d1f56fbe7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3C7B2E3-F65D-4D83-A19A-2CB4D0278905}">
  <ds:schemaRef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6eb60286-a7d9-492c-8e03-5d1f56fbe788"/>
    <ds:schemaRef ds:uri="440a2d38-bc02-42fb-bed7-cae780acb6c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HEE</Template>
  <TotalTime>6004</TotalTime>
  <Words>1952</Words>
  <Application>Microsoft Office PowerPoint</Application>
  <PresentationFormat>Custom</PresentationFormat>
  <Paragraphs>294</Paragraphs>
  <Slides>35</Slides>
  <Notes>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1" baseType="lpstr">
      <vt:lpstr>Arial</vt:lpstr>
      <vt:lpstr>Arial Narrow</vt:lpstr>
      <vt:lpstr>Calibri</vt:lpstr>
      <vt:lpstr>Frutiger W01</vt:lpstr>
      <vt:lpstr>HEE</vt:lpstr>
      <vt:lpstr>Presentation</vt:lpstr>
      <vt:lpstr>PowerPoint Presentation</vt:lpstr>
      <vt:lpstr>Healthcare Science Careers Showcase </vt:lpstr>
      <vt:lpstr>Housekeeping </vt:lpstr>
      <vt:lpstr>Agenda  </vt:lpstr>
      <vt:lpstr>Host - Ella    </vt:lpstr>
      <vt:lpstr>Healthcare Science Careers Showcase </vt:lpstr>
      <vt:lpstr>PowerPoint Presentation</vt:lpstr>
      <vt:lpstr>Scientific advance transforming healthcare</vt:lpstr>
      <vt:lpstr>The different areas of healthcare science</vt:lpstr>
      <vt:lpstr>Life Sciences</vt:lpstr>
      <vt:lpstr>Physiological Sciences</vt:lpstr>
      <vt:lpstr>Physical Sciences</vt:lpstr>
      <vt:lpstr>Clinical Bioinformatics</vt:lpstr>
      <vt:lpstr>Check the qualifications of where you want to study, before you choose an unaccredited course ? </vt:lpstr>
      <vt:lpstr>Thinking of applying for an undergraduate course ?</vt:lpstr>
      <vt:lpstr>North West Accredited Courses </vt:lpstr>
      <vt:lpstr>Career and training pathways</vt:lpstr>
      <vt:lpstr>How to become a healthcare scientist</vt:lpstr>
      <vt:lpstr>T Levels</vt:lpstr>
      <vt:lpstr>Apprenticeships</vt:lpstr>
      <vt:lpstr>More roles than you think !</vt:lpstr>
      <vt:lpstr>PowerPoint Presentation</vt:lpstr>
      <vt:lpstr>PowerPoint Presentation</vt:lpstr>
      <vt:lpstr>Practitioner Training Programme (PTP)</vt:lpstr>
      <vt:lpstr>Scientist Training Programme (STP)</vt:lpstr>
      <vt:lpstr>Higher Specialist Scientist Training (HSST)</vt:lpstr>
      <vt:lpstr>Find out more</vt:lpstr>
      <vt:lpstr>How to apply</vt:lpstr>
      <vt:lpstr>How to apply</vt:lpstr>
      <vt:lpstr>Any Questions </vt:lpstr>
      <vt:lpstr>Ambassador </vt:lpstr>
      <vt:lpstr>Ambassador </vt:lpstr>
      <vt:lpstr>Ambassador </vt:lpstr>
      <vt:lpstr>Next Steps  </vt:lpstr>
      <vt:lpstr>Support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katie.foster@hee.nhs.uk</dc:creator>
  <cp:lastModifiedBy>Leon Pietrzak</cp:lastModifiedBy>
  <cp:revision>3</cp:revision>
  <dcterms:created xsi:type="dcterms:W3CDTF">2021-04-06T16:42:50Z</dcterms:created>
  <dcterms:modified xsi:type="dcterms:W3CDTF">2023-03-14T11:08:07Z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0x010100974998A580978246898B37BDF51BD55F</vt:lpwstr>
  </property>
</Properties>
</file>