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CC87-A8BC-069C-27DF-B3197CDE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4F162-492F-8998-361D-81AA9BB4A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4E9E-6667-9198-7E02-AEE93B8F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00EEE-7F66-0EC9-6448-EA82DD2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AF3C-402A-4213-CC0D-5A685ADC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5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14E6-C661-95FB-457C-EC829FB8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53E8A-3F14-3CD9-A977-BBED5911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86CC-B94E-C7AC-40F2-849B0343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A7BC-36FC-F8EF-3C42-1C6087A7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E299-B08F-5AB9-C44E-CCDA5F24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9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18B5A-5FE0-B5F5-69D3-2CE03ACE2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8CE62-FE32-A74D-298F-6D9495E78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5C633-A215-9D28-5410-BB5EBA6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CDED7-E3E6-6570-6FF4-4F875BD7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2BF9-30E6-F785-A820-59F20C3A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E49-AF73-833C-B603-C606ED71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AF2A-EDA7-DBA6-2480-87BD1DE3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D319-7107-ECEC-1015-E714DA72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1BCB5-3A88-EBF4-A4F3-94E3811F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A58DF-4A09-A24A-7CB1-D1A9A01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7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E894-8459-FEB7-B1D8-B4723975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AC3D-9B33-00B8-4817-E5B1C4AC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9E230-72FF-C706-35A7-0095596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204D-B4B3-10F5-601C-F1204646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A742-1B43-641A-248E-F507DA00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2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93B0-A039-7B90-3AFD-8713ED23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DFD12-9999-FCC8-562B-45DE30F10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0C615-C1C9-82A1-2092-6673349D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43F1B-3DB6-4FB7-AF72-FECC55E4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61D81-ED8E-AEBD-6057-945358A7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D15E-A4EC-2C94-4558-0946AFB0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3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36CB-F9C0-3226-1AA7-62F763E6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D208-8091-D50D-DAF4-6F57F28B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37430-8E64-0B0D-4C3E-B4EE97F2C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593BC-C29E-D2AB-5E72-7CB9DF274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2159C-B129-F896-4367-D416252F3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894C6-57E9-1F9C-9F2B-65E75DBA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FD665-6288-DA9E-CB2A-F5FE4850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F9E5E-A1FB-2827-F7DE-1E4E471E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026D-7145-B6CB-0B00-1675B71A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76AAA-E61C-F60E-4D81-551143AC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66EBC-0D61-F2F3-0366-A5E31DA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6F5DF-D464-93F0-7688-0BAEB26A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3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2E964-C9CC-873C-D543-5E554375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04656-840A-70F6-B88F-47867A18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688B7-475C-1F57-FAA2-EB2A31AA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1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736C-1BBA-4FDB-D169-A5424D30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B580-25FF-9B28-BA83-FE228690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B780-7754-49E4-1532-4E3965F1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F168F-7F6E-676F-3A20-D84D09E1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0099B-997A-F3F5-91B3-484629F1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476D7-A746-0521-671C-026396A5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42F2-4833-BB9B-ED4B-08CDBC2A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370DE-8D22-1090-1FF0-72C6192B0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704A1-4162-AF99-8D82-44E2FFD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A829-79C4-DDF4-71A0-3FD337F0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804C-5E94-E0CD-7020-2F2A4C9C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77F57-DC98-1970-6061-A36952B3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9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605E-9B25-769B-3D79-E1521B44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01253-9F3D-F6A0-CCFF-CC29640D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D5DD1-C6B1-C58B-C1DF-E524ECAA9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DD7F-44A7-4964-BB6D-9F44D9655A6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CEDB5-0C0D-E892-E58D-1900CF9F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3D1B-CC31-4924-F124-1F1B36E5D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284F-2853-4819-AA4E-DB7236B6B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1868-7654-D7CC-19A3-CE290B4FF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F891-EFD2-C5C0-B2E4-0D763DB23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939B55A-E06A-428E-453D-2B96F4CC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591C-ED69-0FAC-C8E6-D6E08288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D3EC-47C5-03FE-E877-CCFF2928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86FC90AA-A585-CBC8-C3F5-EB99D7AE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5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3F9-49D8-EE77-38EE-CD452B24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2475-48B8-829D-0117-3221718E1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C55CC46C-1E4B-6AC4-786E-B55F15BE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2923-8387-92D7-EEAC-E9913F7D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57C7-D46A-8C80-96A7-CE6E9380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444A8BFF-6F37-9903-8D8F-AB2093C1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4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279B-70C9-764A-BE7E-62C6A67A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BFC1-965F-C73C-6E30-FB7B1D07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ECB389E4-8FA7-9C84-5B48-5913C6B7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4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36F5-9169-5649-0536-06BBE6B1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9EFE-0CB3-A8FE-7EC5-F53D82A0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5A1A41FE-5F60-DE0E-49DC-F0D74DEE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9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Huzi Patel</dc:creator>
  <cp:lastModifiedBy>Huzi Patel</cp:lastModifiedBy>
  <cp:revision>1</cp:revision>
  <dcterms:created xsi:type="dcterms:W3CDTF">2023-06-13T12:49:07Z</dcterms:created>
  <dcterms:modified xsi:type="dcterms:W3CDTF">2023-06-13T12:52:32Z</dcterms:modified>
</cp:coreProperties>
</file>